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62" r:id="rId3"/>
    <p:sldId id="282" r:id="rId4"/>
    <p:sldId id="283" r:id="rId5"/>
    <p:sldId id="284" r:id="rId6"/>
    <p:sldId id="285" r:id="rId7"/>
    <p:sldId id="277" r:id="rId8"/>
    <p:sldId id="274" r:id="rId9"/>
    <p:sldId id="266" r:id="rId10"/>
    <p:sldId id="287" r:id="rId11"/>
    <p:sldId id="288" r:id="rId12"/>
    <p:sldId id="286" r:id="rId13"/>
    <p:sldId id="268" r:id="rId14"/>
    <p:sldId id="267" r:id="rId15"/>
  </p:sldIdLst>
  <p:sldSz cx="18288000" cy="10287000"/>
  <p:notesSz cx="10287000" cy="1828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654" autoAdjust="0"/>
  </p:normalViewPr>
  <p:slideViewPr>
    <p:cSldViewPr>
      <p:cViewPr varScale="1">
        <p:scale>
          <a:sx n="29" d="100"/>
          <a:sy n="29" d="100"/>
        </p:scale>
        <p:origin x="1219" y="3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gif>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jpeg>
</file>

<file path=ppt/media/image43.jpeg>
</file>

<file path=ppt/media/image44.png>
</file>

<file path=ppt/media/image45.png>
</file>

<file path=ppt/media/image46.png>
</file>

<file path=ppt/media/image47.png>
</file>

<file path=ppt/media/image48.png>
</file>

<file path=ppt/media/image5.sv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4457700" cy="917575"/>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5827713" y="0"/>
            <a:ext cx="4457700" cy="917575"/>
          </a:xfrm>
          <a:prstGeom prst="rect">
            <a:avLst/>
          </a:prstGeom>
        </p:spPr>
        <p:txBody>
          <a:bodyPr vert="horz" lIns="91440" tIns="45720" rIns="91440" bIns="45720" rtlCol="0"/>
          <a:lstStyle>
            <a:lvl1pPr algn="r">
              <a:defRPr sz="1200"/>
            </a:lvl1pPr>
          </a:lstStyle>
          <a:p>
            <a:fld id="{018D5184-78E6-4718-BB22-4DC2A1521234}" type="datetimeFigureOut">
              <a:rPr lang="en-US" altLang="ko-KR"/>
              <a:t>11/30/2020</a:t>
            </a:fld>
            <a:endParaRPr lang="ko-KR" altLang="en-US"/>
          </a:p>
        </p:txBody>
      </p:sp>
      <p:sp>
        <p:nvSpPr>
          <p:cNvPr id="4" name="슬라이드 이미지 개체 틀 3"/>
          <p:cNvSpPr>
            <a:spLocks noGrp="1" noRot="1" noChangeAspect="1"/>
          </p:cNvSpPr>
          <p:nvPr>
            <p:ph type="sldImg" idx="2"/>
          </p:nvPr>
        </p:nvSpPr>
        <p:spPr>
          <a:xfrm>
            <a:off x="-342900" y="2286000"/>
            <a:ext cx="10972800" cy="61722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1028700" y="8801100"/>
            <a:ext cx="8229600" cy="7200900"/>
          </a:xfrm>
          <a:prstGeom prst="rect">
            <a:avLst/>
          </a:prstGeom>
        </p:spPr>
        <p:txBody>
          <a:bodyPr vert="horz" lIns="91440" tIns="45720" rIns="91440" bIns="45720" rtlCol="0"/>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6" name="바닥글 개체 틀 5"/>
          <p:cNvSpPr>
            <a:spLocks noGrp="1"/>
          </p:cNvSpPr>
          <p:nvPr>
            <p:ph type="ftr" sz="quarter" idx="4"/>
          </p:nvPr>
        </p:nvSpPr>
        <p:spPr>
          <a:xfrm>
            <a:off x="0" y="17372013"/>
            <a:ext cx="4457700" cy="9159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5827713" y="17372013"/>
            <a:ext cx="4457700" cy="915987"/>
          </a:xfrm>
          <a:prstGeom prst="rect">
            <a:avLst/>
          </a:prstGeom>
        </p:spPr>
        <p:txBody>
          <a:bodyPr vert="horz" lIns="91440" tIns="45720" rIns="91440" bIns="45720" rtlCol="0" anchor="b"/>
          <a:lstStyle>
            <a:lvl1pPr algn="r">
              <a:defRPr sz="1200"/>
            </a:lvl1pPr>
          </a:lstStyle>
          <a:p>
            <a:fld id="{1AD558EF-44A5-40BB-B1BF-5B7D22DC16A5}" type="slidenum">
              <a:rPr lang="en-US" altLang="ko-KR"/>
              <a:t>‹#›</a:t>
            </a:fld>
            <a:endParaRPr lang="ko-KR" altLang="en-US"/>
          </a:p>
        </p:txBody>
      </p:sp>
    </p:spTree>
    <p:extLst>
      <p:ext uri="{BB962C8B-B14F-4D97-AF65-F5344CB8AC3E}">
        <p14:creationId xmlns:p14="http://schemas.microsoft.com/office/powerpoint/2010/main" val="3882324897"/>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fld id="{1AD558EF-44A5-40BB-B1BF-5B7D22DC16A5}" type="slidenum">
              <a:rPr lang="en-US" altLang="ko-KR" smtClean="0"/>
              <a:t>1</a:t>
            </a:fld>
            <a:endParaRPr lang="ko-KR" altLang="en-US"/>
          </a:p>
        </p:txBody>
      </p:sp>
    </p:spTree>
    <p:extLst>
      <p:ext uri="{BB962C8B-B14F-4D97-AF65-F5344CB8AC3E}">
        <p14:creationId xmlns:p14="http://schemas.microsoft.com/office/powerpoint/2010/main" val="9507926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fld id="{1AD558EF-44A5-40BB-B1BF-5B7D22DC16A5}" type="slidenum">
              <a:rPr lang="en-US" altLang="ko-KR" smtClean="0"/>
              <a:t>3</a:t>
            </a:fld>
            <a:endParaRPr lang="ko-KR" altLang="en-US"/>
          </a:p>
        </p:txBody>
      </p:sp>
    </p:spTree>
    <p:extLst>
      <p:ext uri="{BB962C8B-B14F-4D97-AF65-F5344CB8AC3E}">
        <p14:creationId xmlns:p14="http://schemas.microsoft.com/office/powerpoint/2010/main" val="11712828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fld id="{1AD558EF-44A5-40BB-B1BF-5B7D22DC16A5}" type="slidenum">
              <a:rPr lang="en-US" altLang="ko-KR" smtClean="0"/>
              <a:t>4</a:t>
            </a:fld>
            <a:endParaRPr lang="ko-KR" altLang="en-US"/>
          </a:p>
        </p:txBody>
      </p:sp>
    </p:spTree>
    <p:extLst>
      <p:ext uri="{BB962C8B-B14F-4D97-AF65-F5344CB8AC3E}">
        <p14:creationId xmlns:p14="http://schemas.microsoft.com/office/powerpoint/2010/main" val="11712828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fld id="{1AD558EF-44A5-40BB-B1BF-5B7D22DC16A5}" type="slidenum">
              <a:rPr lang="en-US" altLang="ko-KR" smtClean="0"/>
              <a:t>5</a:t>
            </a:fld>
            <a:endParaRPr lang="ko-KR" altLang="en-US"/>
          </a:p>
        </p:txBody>
      </p:sp>
    </p:spTree>
    <p:extLst>
      <p:ext uri="{BB962C8B-B14F-4D97-AF65-F5344CB8AC3E}">
        <p14:creationId xmlns:p14="http://schemas.microsoft.com/office/powerpoint/2010/main" val="11712828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fld id="{1AD558EF-44A5-40BB-B1BF-5B7D22DC16A5}" type="slidenum">
              <a:rPr lang="en-US" altLang="ko-KR" smtClean="0"/>
              <a:t>6</a:t>
            </a:fld>
            <a:endParaRPr lang="ko-KR" altLang="en-US"/>
          </a:p>
        </p:txBody>
      </p:sp>
    </p:spTree>
    <p:extLst>
      <p:ext uri="{BB962C8B-B14F-4D97-AF65-F5344CB8AC3E}">
        <p14:creationId xmlns:p14="http://schemas.microsoft.com/office/powerpoint/2010/main" val="11712828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fld id="{1AD558EF-44A5-40BB-B1BF-5B7D22DC16A5}" type="slidenum">
              <a:rPr lang="en-US" altLang="ko-KR"/>
              <a:t>7</a:t>
            </a:fld>
            <a:endParaRPr lang="ko-KR" altLang="en-US"/>
          </a:p>
        </p:txBody>
      </p:sp>
    </p:spTree>
    <p:extLst>
      <p:ext uri="{BB962C8B-B14F-4D97-AF65-F5344CB8AC3E}">
        <p14:creationId xmlns:p14="http://schemas.microsoft.com/office/powerpoint/2010/main" val="42683165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en-US" altLang="ko-KR" sz="1200" b="0" i="0" kern="1200" dirty="0">
              <a:solidFill>
                <a:schemeClr val="tx1"/>
              </a:solidFill>
              <a:effectLst/>
              <a:latin typeface="+mn-lt"/>
              <a:ea typeface="+mn-ea"/>
              <a:cs typeface="+mn-cs"/>
            </a:endParaRPr>
          </a:p>
        </p:txBody>
      </p:sp>
      <p:sp>
        <p:nvSpPr>
          <p:cNvPr id="4" name="슬라이드 번호 개체 틀 3"/>
          <p:cNvSpPr>
            <a:spLocks noGrp="1"/>
          </p:cNvSpPr>
          <p:nvPr>
            <p:ph type="sldNum" sz="quarter" idx="10"/>
          </p:nvPr>
        </p:nvSpPr>
        <p:spPr/>
        <p:txBody>
          <a:bodyPr/>
          <a:lstStyle/>
          <a:p>
            <a:fld id="{1AD558EF-44A5-40BB-B1BF-5B7D22DC16A5}" type="slidenum">
              <a:rPr lang="en-US" altLang="ko-KR" smtClean="0"/>
              <a:t>8</a:t>
            </a:fld>
            <a:endParaRPr lang="ko-KR" altLang="en-US"/>
          </a:p>
        </p:txBody>
      </p:sp>
    </p:spTree>
    <p:extLst>
      <p:ext uri="{BB962C8B-B14F-4D97-AF65-F5344CB8AC3E}">
        <p14:creationId xmlns:p14="http://schemas.microsoft.com/office/powerpoint/2010/main" val="18216301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8166F1F-CE9B-4651-A6AA-CD717754106B}" type="datetimeFigureOut">
              <a:rPr lang="en-US" smtClean="0"/>
              <a:t>11/30/2020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393E5F-521B-4CAD-9D3A-AE923D912DCE}"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76116CE-C4A3-4A05-B2D7-7C2E9A889C0F}" type="datetimeFigureOut">
              <a:rPr lang="en-US" smtClean="0"/>
              <a:t>11/30/2020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393E5F-521B-4CAD-9D3A-AE923D912DC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76116CE-C4A3-4A05-B2D7-7C2E9A889C0F}" type="datetimeFigureOut">
              <a:rPr lang="en-US" smtClean="0"/>
              <a:t>11/30/2020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393E5F-521B-4CAD-9D3A-AE923D912DCE}"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buChar char="•"/>
            </a:pPr>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76116CE-C4A3-4A05-B2D7-7C2E9A889C0F}" type="datetimeFigureOut">
              <a:rPr lang="en-US" smtClean="0"/>
              <a:t>11/30/2020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393E5F-521B-4CAD-9D3A-AE923D912DCE}"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76116CE-C4A3-4A05-B2D7-7C2E9A889C0F}" type="datetimeFigureOut">
              <a:rPr lang="en-US" smtClean="0"/>
              <a:t>11/30/2020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393E5F-521B-4CAD-9D3A-AE923D912DCE}"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76116CE-C4A3-4A05-B2D7-7C2E9A889C0F}" type="datetimeFigureOut">
              <a:rPr lang="en-US" smtClean="0"/>
              <a:t>11/30/2020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393E5F-521B-4CAD-9D3A-AE923D912DCE}"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76116CE-C4A3-4A05-B2D7-7C2E9A889C0F}" type="datetimeFigureOut">
              <a:rPr lang="en-US" smtClean="0"/>
              <a:t>11/30/2020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1393E5F-521B-4CAD-9D3A-AE923D912DCE}"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76116CE-C4A3-4A05-B2D7-7C2E9A889C0F}" type="datetimeFigureOut">
              <a:rPr lang="en-US" smtClean="0"/>
              <a:t>11/30/2020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393E5F-521B-4CAD-9D3A-AE923D912DCE}"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76116CE-C4A3-4A05-B2D7-7C2E9A889C0F}" type="datetimeFigureOut">
              <a:rPr lang="en-US" smtClean="0"/>
              <a:t>11/30/2020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1393E5F-521B-4CAD-9D3A-AE923D912DC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76116CE-C4A3-4A05-B2D7-7C2E9A889C0F}" type="datetimeFigureOut">
              <a:rPr lang="en-US" smtClean="0"/>
              <a:t>11/30/2020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393E5F-521B-4CAD-9D3A-AE923D912DCE}"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76116CE-C4A3-4A05-B2D7-7C2E9A889C0F}" type="datetimeFigureOut">
              <a:rPr lang="en-US" smtClean="0"/>
              <a:t>11/30/2020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393E5F-521B-4CAD-9D3A-AE923D912DC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8166F1F-CE9B-4651-A6AA-CD717754106B}" type="datetimeFigureOut">
              <a:rPr lang="en-US" smtClean="0"/>
              <a:t>11/30/2020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021451-1387-4CA6-816F-3879F97B5CBC}"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sv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18.pn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38.png"/><Relationship Id="rId4" Type="http://schemas.openxmlformats.org/officeDocument/2006/relationships/image" Target="../media/image37.png"/></Relationships>
</file>

<file path=ppt/slides/_rels/slide11.xml.rels><?xml version="1.0" encoding="UTF-8" standalone="yes"?>
<Relationships xmlns="http://schemas.openxmlformats.org/package/2006/relationships"><Relationship Id="rId3" Type="http://schemas.openxmlformats.org/officeDocument/2006/relationships/image" Target="../media/image36.png"/><Relationship Id="rId7" Type="http://schemas.openxmlformats.org/officeDocument/2006/relationships/image" Target="../media/image41.png"/><Relationship Id="rId2" Type="http://schemas.openxmlformats.org/officeDocument/2006/relationships/image" Target="../media/image18.pn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38.png"/><Relationship Id="rId4" Type="http://schemas.openxmlformats.org/officeDocument/2006/relationships/image" Target="../media/image37.png"/></Relationships>
</file>

<file path=ppt/slides/_rels/slide12.xml.rels><?xml version="1.0" encoding="UTF-8" standalone="yes"?>
<Relationships xmlns="http://schemas.openxmlformats.org/package/2006/relationships"><Relationship Id="rId3" Type="http://schemas.openxmlformats.org/officeDocument/2006/relationships/image" Target="../media/image36.png"/><Relationship Id="rId7" Type="http://schemas.openxmlformats.org/officeDocument/2006/relationships/image" Target="../media/image44.png"/><Relationship Id="rId2"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43.jpeg"/><Relationship Id="rId5" Type="http://schemas.openxmlformats.org/officeDocument/2006/relationships/image" Target="../media/image42.jpeg"/><Relationship Id="rId4" Type="http://schemas.openxmlformats.org/officeDocument/2006/relationships/image" Target="../media/image37.png"/></Relationships>
</file>

<file path=ppt/slides/_rels/slide1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37.png"/></Relationships>
</file>

<file path=ppt/slides/_rels/slide1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jpeg"/><Relationship Id="rId3" Type="http://schemas.openxmlformats.org/officeDocument/2006/relationships/image" Target="../media/image6.jpeg"/><Relationship Id="rId7" Type="http://schemas.openxmlformats.org/officeDocument/2006/relationships/image" Target="../media/image10.png"/><Relationship Id="rId12" Type="http://schemas.openxmlformats.org/officeDocument/2006/relationships/image" Target="../media/image15.jpeg"/><Relationship Id="rId2" Type="http://schemas.openxmlformats.org/officeDocument/2006/relationships/image" Target="../media/image5.emf"/><Relationship Id="rId1" Type="http://schemas.openxmlformats.org/officeDocument/2006/relationships/slideLayout" Target="../slideLayouts/slideLayout6.xml"/><Relationship Id="rId6" Type="http://schemas.openxmlformats.org/officeDocument/2006/relationships/image" Target="../media/image9.png"/><Relationship Id="rId11" Type="http://schemas.openxmlformats.org/officeDocument/2006/relationships/image" Target="../media/image14.jpe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jpeg"/><Relationship Id="rId9" Type="http://schemas.openxmlformats.org/officeDocument/2006/relationships/image" Target="../media/image12.png"/><Relationship Id="rId14" Type="http://schemas.openxmlformats.org/officeDocument/2006/relationships/image" Target="../media/image17.png"/></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8.png"/><Relationship Id="rId7"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10" Type="http://schemas.openxmlformats.org/officeDocument/2006/relationships/image" Target="../media/image22.jpeg"/><Relationship Id="rId4" Type="http://schemas.openxmlformats.org/officeDocument/2006/relationships/image" Target="../media/image19.png"/><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8.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10" Type="http://schemas.openxmlformats.org/officeDocument/2006/relationships/image" Target="../media/image7.jpeg"/><Relationship Id="rId4" Type="http://schemas.openxmlformats.org/officeDocument/2006/relationships/image" Target="../media/image19.png"/><Relationship Id="rId9" Type="http://schemas.openxmlformats.org/officeDocument/2006/relationships/image" Target="../media/image22.jpe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8.png"/><Relationship Id="rId7"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10" Type="http://schemas.openxmlformats.org/officeDocument/2006/relationships/image" Target="../media/image8.png"/><Relationship Id="rId4" Type="http://schemas.openxmlformats.org/officeDocument/2006/relationships/image" Target="../media/image19.png"/><Relationship Id="rId9" Type="http://schemas.openxmlformats.org/officeDocument/2006/relationships/image" Target="../media/image22.jpe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8.png"/><Relationship Id="rId7"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10" Type="http://schemas.openxmlformats.org/officeDocument/2006/relationships/image" Target="../media/image9.png"/><Relationship Id="rId4" Type="http://schemas.openxmlformats.org/officeDocument/2006/relationships/image" Target="../media/image19.png"/><Relationship Id="rId9" Type="http://schemas.openxmlformats.org/officeDocument/2006/relationships/image" Target="../media/image22.jpeg"/></Relationships>
</file>

<file path=ppt/slides/_rels/slide7.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23.png"/><Relationship Id="rId7"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25.gif"/><Relationship Id="rId5" Type="http://schemas.openxmlformats.org/officeDocument/2006/relationships/image" Target="../media/image24.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30.png"/><Relationship Id="rId11" Type="http://schemas.openxmlformats.org/officeDocument/2006/relationships/image" Target="../media/image35.png"/><Relationship Id="rId5" Type="http://schemas.openxmlformats.org/officeDocument/2006/relationships/image" Target="../media/image29.png"/><Relationship Id="rId10" Type="http://schemas.openxmlformats.org/officeDocument/2006/relationships/image" Target="../media/image34.jpeg"/><Relationship Id="rId4" Type="http://schemas.openxmlformats.org/officeDocument/2006/relationships/image" Target="../media/image28.png"/><Relationship Id="rId9" Type="http://schemas.openxmlformats.org/officeDocument/2006/relationships/image" Target="../media/image33.png"/></Relationships>
</file>

<file path=ppt/slides/_rels/slide9.xml.rels><?xml version="1.0" encoding="UTF-8" standalone="yes"?>
<Relationships xmlns="http://schemas.openxmlformats.org/package/2006/relationships"><Relationship Id="rId3" Type="http://schemas.openxmlformats.org/officeDocument/2006/relationships/image" Target="../media/image36.png"/><Relationship Id="rId7" Type="http://schemas.openxmlformats.org/officeDocument/2006/relationships/image" Target="../media/image39.png"/><Relationship Id="rId2" Type="http://schemas.openxmlformats.org/officeDocument/2006/relationships/image" Target="../media/image18.pn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38.png"/><Relationship Id="rId4" Type="http://schemas.openxmlformats.org/officeDocument/2006/relationships/image" Target="../media/image37.png"/></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a:effectLst/>
      </p:bgPr>
    </p:bg>
    <p:spTree>
      <p:nvGrpSpPr>
        <p:cNvPr id="1" name=""/>
        <p:cNvGrpSpPr/>
        <p:nvPr/>
      </p:nvGrpSpPr>
      <p:grpSpPr>
        <a:xfrm>
          <a:off x="0" y="0"/>
          <a:ext cx="0" cy="0"/>
          <a:chOff x="0" y="0"/>
          <a:chExt cx="0" cy="0"/>
        </a:xfrm>
      </p:grpSpPr>
      <p:grpSp>
        <p:nvGrpSpPr>
          <p:cNvPr id="1001" name="그룹 1001"/>
          <p:cNvGrpSpPr/>
          <p:nvPr/>
        </p:nvGrpSpPr>
        <p:grpSpPr>
          <a:xfrm>
            <a:off x="833423" y="230009"/>
            <a:ext cx="17222282" cy="9516622"/>
            <a:chOff x="833423" y="230009"/>
            <a:chExt cx="17222282" cy="9516622"/>
          </a:xfrm>
        </p:grpSpPr>
        <p:pic>
          <p:nvPicPr>
            <p:cNvPr id="3" name="Object 2"/>
            <p:cNvPicPr>
              <a:picLocks noChangeAspect="1"/>
            </p:cNvPicPr>
            <p:nvPr/>
          </p:nvPicPr>
          <p:blipFill>
            <a:blip r:embed="rId3" cstate="print"/>
            <a:stretch>
              <a:fillRect/>
            </a:stretch>
          </p:blipFill>
          <p:spPr>
            <a:xfrm>
              <a:off x="833423" y="230009"/>
              <a:ext cx="17222282" cy="9516622"/>
            </a:xfrm>
            <a:prstGeom prst="rect">
              <a:avLst/>
            </a:prstGeom>
          </p:spPr>
        </p:pic>
      </p:grpSp>
      <p:grpSp>
        <p:nvGrpSpPr>
          <p:cNvPr id="1002" name="그룹 1002"/>
          <p:cNvGrpSpPr/>
          <p:nvPr/>
        </p:nvGrpSpPr>
        <p:grpSpPr>
          <a:xfrm>
            <a:off x="1865588" y="6434497"/>
            <a:ext cx="693261" cy="493714"/>
            <a:chOff x="1865588" y="6434497"/>
            <a:chExt cx="693261" cy="493714"/>
          </a:xfrm>
        </p:grpSpPr>
        <p:pic>
          <p:nvPicPr>
            <p:cNvPr id="10" name="Object 9"/>
            <p:cNvPicPr>
              <a:picLocks noChangeAspect="1"/>
            </p:cNvPicPr>
            <p:nvPr/>
          </p:nvPicPr>
          <p:blipFill>
            <a:blip r:embed="rId4" cstate="print"/>
            <a:stretch>
              <a:fillRect/>
            </a:stretch>
          </p:blipFill>
          <p:spPr>
            <a:xfrm>
              <a:off x="1865588" y="6434497"/>
              <a:ext cx="693261" cy="493714"/>
            </a:xfrm>
            <a:prstGeom prst="rect">
              <a:avLst/>
            </a:prstGeom>
          </p:spPr>
        </p:pic>
      </p:grpSp>
      <p:grpSp>
        <p:nvGrpSpPr>
          <p:cNvPr id="1004" name="그룹 1004"/>
          <p:cNvGrpSpPr/>
          <p:nvPr/>
        </p:nvGrpSpPr>
        <p:grpSpPr>
          <a:xfrm>
            <a:off x="284277" y="2098660"/>
            <a:ext cx="6171429" cy="1314286"/>
            <a:chOff x="284277" y="2098660"/>
            <a:chExt cx="6171429" cy="1314286"/>
          </a:xfrm>
        </p:grpSpPr>
        <p:pic>
          <p:nvPicPr>
            <p:cNvPr id="14" name="Object 13"/>
            <p:cNvPicPr>
              <a:picLocks noChangeAspect="1"/>
            </p:cNvPicPr>
            <p:nvPr/>
          </p:nvPicPr>
          <p:blipFill>
            <a:blip r:embed="rId5" cstate="print"/>
            <a:stretch>
              <a:fillRect/>
            </a:stretch>
          </p:blipFill>
          <p:spPr>
            <a:xfrm>
              <a:off x="284277" y="2098660"/>
              <a:ext cx="6171429" cy="1314286"/>
            </a:xfrm>
            <a:prstGeom prst="rect">
              <a:avLst/>
            </a:prstGeom>
          </p:spPr>
        </p:pic>
      </p:grpSp>
      <p:sp>
        <p:nvSpPr>
          <p:cNvPr id="2" name="TextBox 1">
            <a:extLst>
              <a:ext uri="{FF2B5EF4-FFF2-40B4-BE49-F238E27FC236}">
                <a16:creationId xmlns:a16="http://schemas.microsoft.com/office/drawing/2014/main" id="{5A9FE6CC-24EB-46A2-AB77-12E3823ADBD2}"/>
              </a:ext>
            </a:extLst>
          </p:cNvPr>
          <p:cNvSpPr txBox="1"/>
          <p:nvPr/>
        </p:nvSpPr>
        <p:spPr>
          <a:xfrm>
            <a:off x="1600200" y="2238970"/>
            <a:ext cx="574548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LID4096" altLang="ko-KR" sz="5400" b="1" dirty="0">
                <a:cs typeface="Calibri"/>
              </a:rPr>
              <a:t>RNA Virus</a:t>
            </a:r>
            <a:endParaRPr lang="ko-KR" altLang="en-US" sz="5400" dirty="0">
              <a:latin typeface="한컴 쿨재즈 M" panose="02020603020101020101" pitchFamily="18" charset="-127"/>
              <a:ea typeface="한컴 쿨재즈 M" panose="02020603020101020101" pitchFamily="18" charset="-127"/>
              <a:cs typeface="Calibri"/>
            </a:endParaRPr>
          </a:p>
        </p:txBody>
      </p:sp>
      <p:sp>
        <p:nvSpPr>
          <p:cNvPr id="9" name="TextBox 8">
            <a:extLst>
              <a:ext uri="{FF2B5EF4-FFF2-40B4-BE49-F238E27FC236}">
                <a16:creationId xmlns:a16="http://schemas.microsoft.com/office/drawing/2014/main" id="{C2E27E0A-E080-4CF2-9F6B-FFF957B29593}"/>
              </a:ext>
            </a:extLst>
          </p:cNvPr>
          <p:cNvSpPr txBox="1"/>
          <p:nvPr/>
        </p:nvSpPr>
        <p:spPr>
          <a:xfrm>
            <a:off x="11017110" y="6936638"/>
            <a:ext cx="4739640" cy="20621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af-ZA" altLang="ko-KR" sz="3200" b="0" i="0" dirty="0">
                <a:solidFill>
                  <a:srgbClr val="000000"/>
                </a:solidFill>
                <a:effectLst/>
                <a:latin typeface="Noto Sans"/>
              </a:rPr>
              <a:t>2016038003 Chanjin</a:t>
            </a:r>
            <a:r>
              <a:rPr lang="LID4096" altLang="ko-KR" sz="3200" b="0" i="0" dirty="0">
                <a:solidFill>
                  <a:srgbClr val="000000"/>
                </a:solidFill>
                <a:effectLst/>
                <a:latin typeface="Noto Sans"/>
              </a:rPr>
              <a:t> Lee</a:t>
            </a:r>
            <a:r>
              <a:rPr lang="af-ZA" altLang="ko-KR" sz="3200" dirty="0"/>
              <a:t/>
            </a:r>
            <a:br>
              <a:rPr lang="af-ZA" altLang="ko-KR" sz="3200" dirty="0"/>
            </a:br>
            <a:r>
              <a:rPr lang="af-ZA" altLang="ko-KR" sz="3200" b="0" i="0" dirty="0">
                <a:solidFill>
                  <a:srgbClr val="000000"/>
                </a:solidFill>
                <a:effectLst/>
                <a:latin typeface="Noto Sans"/>
              </a:rPr>
              <a:t>2016038019 </a:t>
            </a:r>
            <a:r>
              <a:rPr lang="LID4096" altLang="ko-KR" sz="3200" b="0" i="0" dirty="0">
                <a:solidFill>
                  <a:srgbClr val="000000"/>
                </a:solidFill>
                <a:effectLst/>
                <a:latin typeface="Noto Sans"/>
              </a:rPr>
              <a:t>Juhyeong Jung</a:t>
            </a:r>
            <a:r>
              <a:rPr lang="af-ZA" altLang="ko-KR" sz="3200" dirty="0"/>
              <a:t/>
            </a:r>
            <a:br>
              <a:rPr lang="af-ZA" altLang="ko-KR" sz="3200" dirty="0"/>
            </a:br>
            <a:r>
              <a:rPr lang="af-ZA" altLang="ko-KR" sz="3200" b="0" i="0" dirty="0">
                <a:solidFill>
                  <a:srgbClr val="000000"/>
                </a:solidFill>
                <a:effectLst/>
                <a:latin typeface="Noto Sans"/>
              </a:rPr>
              <a:t>2016038022 </a:t>
            </a:r>
            <a:r>
              <a:rPr lang="LID4096" altLang="ko-KR" sz="3200" b="0" i="0" dirty="0">
                <a:solidFill>
                  <a:srgbClr val="000000"/>
                </a:solidFill>
                <a:effectLst/>
                <a:latin typeface="Noto Sans"/>
              </a:rPr>
              <a:t>Junho Choi</a:t>
            </a:r>
            <a:r>
              <a:rPr lang="af-ZA" altLang="ko-KR" sz="3200" dirty="0"/>
              <a:t/>
            </a:r>
            <a:br>
              <a:rPr lang="af-ZA" altLang="ko-KR" sz="3200" dirty="0"/>
            </a:br>
            <a:r>
              <a:rPr lang="af-ZA" altLang="ko-KR" sz="3200" b="0" i="0" dirty="0">
                <a:solidFill>
                  <a:srgbClr val="000000"/>
                </a:solidFill>
                <a:effectLst/>
                <a:latin typeface="Noto Sans"/>
              </a:rPr>
              <a:t>2016038034 Hyuk</a:t>
            </a:r>
            <a:r>
              <a:rPr lang="LID4096" altLang="ko-KR" sz="3200" b="0" i="0" dirty="0">
                <a:solidFill>
                  <a:srgbClr val="000000"/>
                </a:solidFill>
                <a:effectLst/>
                <a:latin typeface="Noto Sans"/>
              </a:rPr>
              <a:t> Kim</a:t>
            </a:r>
            <a:endParaRPr lang="ko-KR" altLang="en-US" sz="3200" b="1" dirty="0">
              <a:latin typeface="Calibri"/>
              <a:ea typeface="HYGothic-Extra"/>
              <a:cs typeface="Calibri"/>
            </a:endParaRPr>
          </a:p>
        </p:txBody>
      </p:sp>
      <p:pic>
        <p:nvPicPr>
          <p:cNvPr id="12" name="그래픽 12" descr="노동">
            <a:extLst>
              <a:ext uri="{FF2B5EF4-FFF2-40B4-BE49-F238E27FC236}">
                <a16:creationId xmlns:a16="http://schemas.microsoft.com/office/drawing/2014/main" id="{CDAFC782-B323-4C28-AB69-69F73E5424AB}"/>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9448800" y="3162300"/>
            <a:ext cx="1493520" cy="1493520"/>
          </a:xfrm>
          <a:prstGeom prst="rect">
            <a:avLst/>
          </a:prstGeom>
        </p:spPr>
      </p:pic>
      <p:sp>
        <p:nvSpPr>
          <p:cNvPr id="13" name="TextBox 12">
            <a:extLst>
              <a:ext uri="{FF2B5EF4-FFF2-40B4-BE49-F238E27FC236}">
                <a16:creationId xmlns:a16="http://schemas.microsoft.com/office/drawing/2014/main" id="{5534252B-13A6-4E36-B270-8DEB209D0718}"/>
              </a:ext>
            </a:extLst>
          </p:cNvPr>
          <p:cNvSpPr txBox="1"/>
          <p:nvPr/>
        </p:nvSpPr>
        <p:spPr>
          <a:xfrm>
            <a:off x="11384280" y="3634740"/>
            <a:ext cx="4739640"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LID4096" altLang="ko-KR" sz="6000" b="1" dirty="0">
                <a:cs typeface="Calibri"/>
              </a:rPr>
              <a:t>Presentation</a:t>
            </a:r>
            <a:endParaRPr lang="ko-KR" altLang="en-US" sz="6000" b="1" dirty="0">
              <a:cs typeface="Calibri"/>
            </a:endParaRPr>
          </a:p>
        </p:txBody>
      </p:sp>
      <p:sp>
        <p:nvSpPr>
          <p:cNvPr id="15" name="TextBox 14">
            <a:extLst>
              <a:ext uri="{FF2B5EF4-FFF2-40B4-BE49-F238E27FC236}">
                <a16:creationId xmlns:a16="http://schemas.microsoft.com/office/drawing/2014/main" id="{0A29DCE4-8C17-442B-B8D9-CF85639BEC65}"/>
              </a:ext>
            </a:extLst>
          </p:cNvPr>
          <p:cNvSpPr txBox="1"/>
          <p:nvPr/>
        </p:nvSpPr>
        <p:spPr>
          <a:xfrm>
            <a:off x="1821624" y="7170867"/>
            <a:ext cx="9195486" cy="1754326"/>
          </a:xfrm>
          <a:prstGeom prst="rect">
            <a:avLst/>
          </a:prstGeom>
          <a:noFill/>
        </p:spPr>
        <p:txBody>
          <a:bodyPr wrap="square">
            <a:spAutoFit/>
          </a:bodyPr>
          <a:lstStyle/>
          <a:p>
            <a:r>
              <a:rPr lang="LID4096" altLang="ko-KR" sz="5400" b="1" dirty="0">
                <a:cs typeface="Calibri"/>
              </a:rPr>
              <a:t>Group</a:t>
            </a:r>
          </a:p>
          <a:p>
            <a:r>
              <a:rPr lang="LID4096" altLang="ko-KR" sz="5400" b="1" dirty="0">
                <a:cs typeface="Calibri"/>
              </a:rPr>
              <a:t>Fossil or human?</a:t>
            </a:r>
            <a:endParaRPr lang="ko-KR" altLang="en-US" sz="5400" dirty="0">
              <a:latin typeface="한컴 쿨재즈 M" panose="02020603020101020101" pitchFamily="18" charset="-127"/>
              <a:ea typeface="한컴 쿨재즈 M" panose="02020603020101020101" pitchFamily="18" charset="-127"/>
              <a:cs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02" name="그룹 1002"/>
          <p:cNvGrpSpPr/>
          <p:nvPr/>
        </p:nvGrpSpPr>
        <p:grpSpPr>
          <a:xfrm>
            <a:off x="1270620" y="872165"/>
            <a:ext cx="1066307" cy="493714"/>
            <a:chOff x="1270620" y="872165"/>
            <a:chExt cx="1066307" cy="493714"/>
          </a:xfrm>
        </p:grpSpPr>
        <p:pic>
          <p:nvPicPr>
            <p:cNvPr id="7" name="Object 6"/>
            <p:cNvPicPr>
              <a:picLocks noChangeAspect="1"/>
            </p:cNvPicPr>
            <p:nvPr/>
          </p:nvPicPr>
          <p:blipFill>
            <a:blip r:embed="rId2" cstate="print"/>
            <a:stretch>
              <a:fillRect/>
            </a:stretch>
          </p:blipFill>
          <p:spPr>
            <a:xfrm rot="10800000">
              <a:off x="1270620" y="872165"/>
              <a:ext cx="1066307" cy="493714"/>
            </a:xfrm>
            <a:prstGeom prst="rect">
              <a:avLst/>
            </a:prstGeom>
          </p:spPr>
        </p:pic>
      </p:grpSp>
      <p:grpSp>
        <p:nvGrpSpPr>
          <p:cNvPr id="1003" name="그룹 1003"/>
          <p:cNvGrpSpPr/>
          <p:nvPr/>
        </p:nvGrpSpPr>
        <p:grpSpPr>
          <a:xfrm>
            <a:off x="3651393" y="3405704"/>
            <a:ext cx="15396226" cy="493714"/>
            <a:chOff x="3651393" y="3405704"/>
            <a:chExt cx="15396226" cy="493714"/>
          </a:xfrm>
        </p:grpSpPr>
        <p:pic>
          <p:nvPicPr>
            <p:cNvPr id="14" name="Object 13"/>
            <p:cNvPicPr>
              <a:picLocks noChangeAspect="1"/>
            </p:cNvPicPr>
            <p:nvPr/>
          </p:nvPicPr>
          <p:blipFill>
            <a:blip r:embed="rId3" cstate="print"/>
            <a:stretch>
              <a:fillRect/>
            </a:stretch>
          </p:blipFill>
          <p:spPr>
            <a:xfrm rot="10800000">
              <a:off x="3651393" y="3405704"/>
              <a:ext cx="15396226" cy="493714"/>
            </a:xfrm>
            <a:prstGeom prst="rect">
              <a:avLst/>
            </a:prstGeom>
          </p:spPr>
        </p:pic>
      </p:grpSp>
      <p:grpSp>
        <p:nvGrpSpPr>
          <p:cNvPr id="1004" name="그룹 1004"/>
          <p:cNvGrpSpPr/>
          <p:nvPr/>
        </p:nvGrpSpPr>
        <p:grpSpPr>
          <a:xfrm>
            <a:off x="61231" y="6900987"/>
            <a:ext cx="7123899" cy="493714"/>
            <a:chOff x="61231" y="6900987"/>
            <a:chExt cx="7123899" cy="493714"/>
          </a:xfrm>
        </p:grpSpPr>
        <p:pic>
          <p:nvPicPr>
            <p:cNvPr id="17" name="Object 16"/>
            <p:cNvPicPr>
              <a:picLocks noChangeAspect="1"/>
            </p:cNvPicPr>
            <p:nvPr/>
          </p:nvPicPr>
          <p:blipFill>
            <a:blip r:embed="rId4" cstate="print"/>
            <a:stretch>
              <a:fillRect/>
            </a:stretch>
          </p:blipFill>
          <p:spPr>
            <a:xfrm rot="-16200000">
              <a:off x="61231" y="6900987"/>
              <a:ext cx="7123899" cy="493714"/>
            </a:xfrm>
            <a:prstGeom prst="rect">
              <a:avLst/>
            </a:prstGeom>
          </p:spPr>
        </p:pic>
      </p:grpSp>
      <p:sp>
        <p:nvSpPr>
          <p:cNvPr id="16" name="TextBox 15">
            <a:extLst>
              <a:ext uri="{FF2B5EF4-FFF2-40B4-BE49-F238E27FC236}">
                <a16:creationId xmlns:a16="http://schemas.microsoft.com/office/drawing/2014/main" id="{1FA3FCA2-58BC-4CB2-AAB2-A642F40FD220}"/>
              </a:ext>
            </a:extLst>
          </p:cNvPr>
          <p:cNvSpPr txBox="1"/>
          <p:nvPr/>
        </p:nvSpPr>
        <p:spPr>
          <a:xfrm>
            <a:off x="2817556" y="887601"/>
            <a:ext cx="12574844" cy="1661993"/>
          </a:xfrm>
          <a:prstGeom prst="rect">
            <a:avLst/>
          </a:prstGeom>
          <a:noFill/>
        </p:spPr>
        <p:txBody>
          <a:bodyPr wrap="square">
            <a:spAutoFit/>
          </a:bodyPr>
          <a:lstStyle/>
          <a:p>
            <a:pPr algn="just"/>
            <a:r>
              <a:rPr lang="en-US" altLang="ko-KR" sz="3000" b="0" i="0" dirty="0">
                <a:solidFill>
                  <a:srgbClr val="000000"/>
                </a:solidFill>
                <a:effectLst/>
                <a:latin typeface="Noto Sans"/>
              </a:rPr>
              <a:t>Differentiation</a:t>
            </a:r>
            <a:endParaRPr lang="LID4096" altLang="ko-KR" sz="3000" kern="0" spc="-200" dirty="0">
              <a:solidFill>
                <a:srgbClr val="000000"/>
              </a:solidFill>
              <a:latin typeface="Noto Sans"/>
            </a:endParaRPr>
          </a:p>
          <a:p>
            <a:pPr algn="just"/>
            <a:r>
              <a:rPr lang="en-US" altLang="ko-KR" sz="7200" kern="0" spc="-200" dirty="0">
                <a:solidFill>
                  <a:srgbClr val="FF0000"/>
                </a:solidFill>
                <a:latin typeface="Noto Sans"/>
              </a:rPr>
              <a:t>2</a:t>
            </a:r>
            <a:r>
              <a:rPr lang="LID4096" altLang="ko-KR" sz="7200" kern="0" spc="-200" dirty="0">
                <a:solidFill>
                  <a:srgbClr val="FF0000"/>
                </a:solidFill>
                <a:latin typeface="Noto Sans"/>
              </a:rPr>
              <a:t>. </a:t>
            </a:r>
            <a:r>
              <a:rPr lang="en-US" altLang="ko-KR" sz="7200" kern="0" spc="-200" dirty="0">
                <a:solidFill>
                  <a:srgbClr val="FF0000"/>
                </a:solidFill>
                <a:latin typeface="Noto Sans"/>
              </a:rPr>
              <a:t>Items Helping Survive</a:t>
            </a:r>
            <a:endParaRPr lang="LID4096" altLang="ko-KR" sz="7200" b="0" i="0" dirty="0">
              <a:solidFill>
                <a:srgbClr val="FF0000"/>
              </a:solidFill>
              <a:effectLst/>
              <a:latin typeface="Noto Sans"/>
            </a:endParaRPr>
          </a:p>
        </p:txBody>
      </p:sp>
      <p:pic>
        <p:nvPicPr>
          <p:cNvPr id="13" name="Object 24"/>
          <p:cNvPicPr>
            <a:picLocks noChangeAspect="1"/>
          </p:cNvPicPr>
          <p:nvPr/>
        </p:nvPicPr>
        <p:blipFill>
          <a:blip r:embed="rId5" cstate="print">
            <a:clrChange>
              <a:clrFrom>
                <a:srgbClr val="000000">
                  <a:alpha val="0"/>
                </a:srgbClr>
              </a:clrFrom>
              <a:clrTo>
                <a:srgbClr val="000000">
                  <a:alpha val="0"/>
                </a:srgbClr>
              </a:clrTo>
            </a:clrChange>
            <a:duotone>
              <a:prstClr val="black"/>
              <a:schemeClr val="bg1">
                <a:lumMod val="50000"/>
                <a:tint val="45000"/>
                <a:satMod val="400000"/>
              </a:schemeClr>
            </a:duotone>
            <a:extLst>
              <a:ext uri="{BEBA8EAE-BF5A-486C-A8C5-ECC9F3942E4B}">
                <a14:imgProps xmlns:a14="http://schemas.microsoft.com/office/drawing/2010/main">
                  <a14:imgLayer r:embed="rId6">
                    <a14:imgEffect>
                      <a14:artisticGlowEdges/>
                    </a14:imgEffect>
                  </a14:imgLayer>
                </a14:imgProps>
              </a:ext>
            </a:extLst>
          </a:blip>
          <a:stretch>
            <a:fillRect/>
          </a:stretch>
        </p:blipFill>
        <p:spPr>
          <a:xfrm>
            <a:off x="14835985" y="327991"/>
            <a:ext cx="2923810" cy="2276190"/>
          </a:xfrm>
          <a:prstGeom prst="rect">
            <a:avLst/>
          </a:prstGeom>
        </p:spPr>
      </p:pic>
      <p:pic>
        <p:nvPicPr>
          <p:cNvPr id="11" name="그림 10"/>
          <p:cNvPicPr>
            <a:picLocks noChangeAspect="1"/>
          </p:cNvPicPr>
          <p:nvPr/>
        </p:nvPicPr>
        <p:blipFill>
          <a:blip r:embed="rId7"/>
          <a:stretch>
            <a:fillRect/>
          </a:stretch>
        </p:blipFill>
        <p:spPr>
          <a:xfrm>
            <a:off x="2826022" y="2759418"/>
            <a:ext cx="13785577" cy="7527582"/>
          </a:xfrm>
          <a:prstGeom prst="rect">
            <a:avLst/>
          </a:prstGeom>
        </p:spPr>
      </p:pic>
    </p:spTree>
    <p:extLst>
      <p:ext uri="{BB962C8B-B14F-4D97-AF65-F5344CB8AC3E}">
        <p14:creationId xmlns:p14="http://schemas.microsoft.com/office/powerpoint/2010/main" val="14955693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02" name="그룹 1002"/>
          <p:cNvGrpSpPr/>
          <p:nvPr/>
        </p:nvGrpSpPr>
        <p:grpSpPr>
          <a:xfrm>
            <a:off x="457200" y="887601"/>
            <a:ext cx="1066307" cy="493714"/>
            <a:chOff x="1270620" y="872165"/>
            <a:chExt cx="1066307" cy="493714"/>
          </a:xfrm>
        </p:grpSpPr>
        <p:pic>
          <p:nvPicPr>
            <p:cNvPr id="7" name="Object 6"/>
            <p:cNvPicPr>
              <a:picLocks noChangeAspect="1"/>
            </p:cNvPicPr>
            <p:nvPr/>
          </p:nvPicPr>
          <p:blipFill>
            <a:blip r:embed="rId2" cstate="print"/>
            <a:stretch>
              <a:fillRect/>
            </a:stretch>
          </p:blipFill>
          <p:spPr>
            <a:xfrm rot="10800000">
              <a:off x="1270620" y="872165"/>
              <a:ext cx="1066307" cy="493714"/>
            </a:xfrm>
            <a:prstGeom prst="rect">
              <a:avLst/>
            </a:prstGeom>
          </p:spPr>
        </p:pic>
      </p:grpSp>
      <p:grpSp>
        <p:nvGrpSpPr>
          <p:cNvPr id="1003" name="그룹 1003"/>
          <p:cNvGrpSpPr/>
          <p:nvPr/>
        </p:nvGrpSpPr>
        <p:grpSpPr>
          <a:xfrm>
            <a:off x="3651393" y="3405704"/>
            <a:ext cx="15396226" cy="493714"/>
            <a:chOff x="3651393" y="3405704"/>
            <a:chExt cx="15396226" cy="493714"/>
          </a:xfrm>
        </p:grpSpPr>
        <p:pic>
          <p:nvPicPr>
            <p:cNvPr id="14" name="Object 13"/>
            <p:cNvPicPr>
              <a:picLocks noChangeAspect="1"/>
            </p:cNvPicPr>
            <p:nvPr/>
          </p:nvPicPr>
          <p:blipFill>
            <a:blip r:embed="rId3" cstate="print"/>
            <a:stretch>
              <a:fillRect/>
            </a:stretch>
          </p:blipFill>
          <p:spPr>
            <a:xfrm rot="10800000">
              <a:off x="3651393" y="3405704"/>
              <a:ext cx="15396226" cy="493714"/>
            </a:xfrm>
            <a:prstGeom prst="rect">
              <a:avLst/>
            </a:prstGeom>
          </p:spPr>
        </p:pic>
      </p:grpSp>
      <p:grpSp>
        <p:nvGrpSpPr>
          <p:cNvPr id="1004" name="그룹 1004"/>
          <p:cNvGrpSpPr/>
          <p:nvPr/>
        </p:nvGrpSpPr>
        <p:grpSpPr>
          <a:xfrm>
            <a:off x="61231" y="6900987"/>
            <a:ext cx="7123899" cy="493714"/>
            <a:chOff x="61231" y="6900987"/>
            <a:chExt cx="7123899" cy="493714"/>
          </a:xfrm>
        </p:grpSpPr>
        <p:pic>
          <p:nvPicPr>
            <p:cNvPr id="17" name="Object 16"/>
            <p:cNvPicPr>
              <a:picLocks noChangeAspect="1"/>
            </p:cNvPicPr>
            <p:nvPr/>
          </p:nvPicPr>
          <p:blipFill>
            <a:blip r:embed="rId4" cstate="print"/>
            <a:stretch>
              <a:fillRect/>
            </a:stretch>
          </p:blipFill>
          <p:spPr>
            <a:xfrm rot="-16200000">
              <a:off x="61231" y="6900987"/>
              <a:ext cx="7123899" cy="493714"/>
            </a:xfrm>
            <a:prstGeom prst="rect">
              <a:avLst/>
            </a:prstGeom>
          </p:spPr>
        </p:pic>
      </p:grpSp>
      <p:sp>
        <p:nvSpPr>
          <p:cNvPr id="16" name="TextBox 15">
            <a:extLst>
              <a:ext uri="{FF2B5EF4-FFF2-40B4-BE49-F238E27FC236}">
                <a16:creationId xmlns:a16="http://schemas.microsoft.com/office/drawing/2014/main" id="{1FA3FCA2-58BC-4CB2-AAB2-A642F40FD220}"/>
              </a:ext>
            </a:extLst>
          </p:cNvPr>
          <p:cNvSpPr txBox="1"/>
          <p:nvPr/>
        </p:nvSpPr>
        <p:spPr>
          <a:xfrm>
            <a:off x="1676400" y="887601"/>
            <a:ext cx="13716000" cy="1661993"/>
          </a:xfrm>
          <a:prstGeom prst="rect">
            <a:avLst/>
          </a:prstGeom>
          <a:noFill/>
        </p:spPr>
        <p:txBody>
          <a:bodyPr wrap="square">
            <a:spAutoFit/>
          </a:bodyPr>
          <a:lstStyle/>
          <a:p>
            <a:pPr algn="just"/>
            <a:r>
              <a:rPr lang="en-US" altLang="ko-KR" sz="3000" b="0" i="0" dirty="0">
                <a:solidFill>
                  <a:srgbClr val="000000"/>
                </a:solidFill>
                <a:effectLst/>
                <a:latin typeface="Noto Sans"/>
              </a:rPr>
              <a:t>Differentiation</a:t>
            </a:r>
            <a:endParaRPr lang="LID4096" altLang="ko-KR" sz="3000" kern="0" spc="-200" dirty="0">
              <a:solidFill>
                <a:srgbClr val="000000"/>
              </a:solidFill>
              <a:latin typeface="Noto Sans"/>
            </a:endParaRPr>
          </a:p>
          <a:p>
            <a:pPr algn="just"/>
            <a:r>
              <a:rPr lang="en-US" altLang="ko-KR" sz="7200" kern="0" spc="-200" dirty="0">
                <a:solidFill>
                  <a:srgbClr val="FF0000"/>
                </a:solidFill>
                <a:latin typeface="Noto Sans"/>
              </a:rPr>
              <a:t>3</a:t>
            </a:r>
            <a:r>
              <a:rPr lang="LID4096" altLang="ko-KR" sz="7200" kern="0" spc="-200" dirty="0">
                <a:solidFill>
                  <a:srgbClr val="FF0000"/>
                </a:solidFill>
                <a:latin typeface="Noto Sans"/>
              </a:rPr>
              <a:t>. </a:t>
            </a:r>
            <a:r>
              <a:rPr lang="en-US" altLang="ko-KR" sz="7200" kern="0" spc="-200" dirty="0">
                <a:solidFill>
                  <a:srgbClr val="FF0000"/>
                </a:solidFill>
                <a:latin typeface="Noto Sans"/>
              </a:rPr>
              <a:t>Medical Purpose through Quiz</a:t>
            </a:r>
            <a:endParaRPr lang="LID4096" altLang="ko-KR" sz="7200" b="0" i="0" dirty="0">
              <a:solidFill>
                <a:srgbClr val="FF0000"/>
              </a:solidFill>
              <a:effectLst/>
              <a:latin typeface="Noto Sans"/>
            </a:endParaRPr>
          </a:p>
        </p:txBody>
      </p:sp>
      <p:pic>
        <p:nvPicPr>
          <p:cNvPr id="13" name="Object 24"/>
          <p:cNvPicPr>
            <a:picLocks noChangeAspect="1"/>
          </p:cNvPicPr>
          <p:nvPr/>
        </p:nvPicPr>
        <p:blipFill>
          <a:blip r:embed="rId5" cstate="print">
            <a:clrChange>
              <a:clrFrom>
                <a:srgbClr val="000000">
                  <a:alpha val="0"/>
                </a:srgbClr>
              </a:clrFrom>
              <a:clrTo>
                <a:srgbClr val="000000">
                  <a:alpha val="0"/>
                </a:srgbClr>
              </a:clrTo>
            </a:clrChange>
            <a:duotone>
              <a:prstClr val="black"/>
              <a:schemeClr val="bg1">
                <a:lumMod val="50000"/>
                <a:tint val="45000"/>
                <a:satMod val="400000"/>
              </a:schemeClr>
            </a:duotone>
            <a:extLst>
              <a:ext uri="{BEBA8EAE-BF5A-486C-A8C5-ECC9F3942E4B}">
                <a14:imgProps xmlns:a14="http://schemas.microsoft.com/office/drawing/2010/main">
                  <a14:imgLayer r:embed="rId6">
                    <a14:imgEffect>
                      <a14:artisticGlowEdges/>
                    </a14:imgEffect>
                  </a14:imgLayer>
                </a14:imgProps>
              </a:ext>
            </a:extLst>
          </a:blip>
          <a:stretch>
            <a:fillRect/>
          </a:stretch>
        </p:blipFill>
        <p:spPr>
          <a:xfrm>
            <a:off x="14835985" y="327991"/>
            <a:ext cx="2923810" cy="2276190"/>
          </a:xfrm>
          <a:prstGeom prst="rect">
            <a:avLst/>
          </a:prstGeom>
        </p:spPr>
      </p:pic>
      <p:pic>
        <p:nvPicPr>
          <p:cNvPr id="12" name="그림 11"/>
          <p:cNvPicPr>
            <a:picLocks noChangeAspect="1"/>
          </p:cNvPicPr>
          <p:nvPr/>
        </p:nvPicPr>
        <p:blipFill>
          <a:blip r:embed="rId7"/>
          <a:stretch>
            <a:fillRect/>
          </a:stretch>
        </p:blipFill>
        <p:spPr>
          <a:xfrm>
            <a:off x="2046000" y="2857500"/>
            <a:ext cx="14260800" cy="7459614"/>
          </a:xfrm>
          <a:prstGeom prst="rect">
            <a:avLst/>
          </a:prstGeom>
        </p:spPr>
      </p:pic>
    </p:spTree>
    <p:extLst>
      <p:ext uri="{BB962C8B-B14F-4D97-AF65-F5344CB8AC3E}">
        <p14:creationId xmlns:p14="http://schemas.microsoft.com/office/powerpoint/2010/main" val="12413581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02" name="그룹 1002"/>
          <p:cNvGrpSpPr/>
          <p:nvPr/>
        </p:nvGrpSpPr>
        <p:grpSpPr>
          <a:xfrm>
            <a:off x="1270620" y="872165"/>
            <a:ext cx="1066307" cy="493714"/>
            <a:chOff x="1270620" y="872165"/>
            <a:chExt cx="1066307" cy="493714"/>
          </a:xfrm>
        </p:grpSpPr>
        <p:pic>
          <p:nvPicPr>
            <p:cNvPr id="7" name="Object 6"/>
            <p:cNvPicPr>
              <a:picLocks noChangeAspect="1"/>
            </p:cNvPicPr>
            <p:nvPr/>
          </p:nvPicPr>
          <p:blipFill>
            <a:blip r:embed="rId2" cstate="print"/>
            <a:stretch>
              <a:fillRect/>
            </a:stretch>
          </p:blipFill>
          <p:spPr>
            <a:xfrm rot="10800000">
              <a:off x="1270620" y="872165"/>
              <a:ext cx="1066307" cy="493714"/>
            </a:xfrm>
            <a:prstGeom prst="rect">
              <a:avLst/>
            </a:prstGeom>
          </p:spPr>
        </p:pic>
      </p:grpSp>
      <p:grpSp>
        <p:nvGrpSpPr>
          <p:cNvPr id="1003" name="그룹 1003"/>
          <p:cNvGrpSpPr/>
          <p:nvPr/>
        </p:nvGrpSpPr>
        <p:grpSpPr>
          <a:xfrm>
            <a:off x="3651393" y="3405704"/>
            <a:ext cx="15396226" cy="493714"/>
            <a:chOff x="3651393" y="3405704"/>
            <a:chExt cx="15396226" cy="493714"/>
          </a:xfrm>
        </p:grpSpPr>
        <p:pic>
          <p:nvPicPr>
            <p:cNvPr id="14" name="Object 13"/>
            <p:cNvPicPr>
              <a:picLocks noChangeAspect="1"/>
            </p:cNvPicPr>
            <p:nvPr/>
          </p:nvPicPr>
          <p:blipFill>
            <a:blip r:embed="rId3" cstate="print"/>
            <a:stretch>
              <a:fillRect/>
            </a:stretch>
          </p:blipFill>
          <p:spPr>
            <a:xfrm rot="10800000">
              <a:off x="3651393" y="3405704"/>
              <a:ext cx="15396226" cy="493714"/>
            </a:xfrm>
            <a:prstGeom prst="rect">
              <a:avLst/>
            </a:prstGeom>
          </p:spPr>
        </p:pic>
      </p:grpSp>
      <p:grpSp>
        <p:nvGrpSpPr>
          <p:cNvPr id="1004" name="그룹 1004"/>
          <p:cNvGrpSpPr/>
          <p:nvPr/>
        </p:nvGrpSpPr>
        <p:grpSpPr>
          <a:xfrm>
            <a:off x="61231" y="6900987"/>
            <a:ext cx="7123899" cy="493714"/>
            <a:chOff x="61231" y="6900987"/>
            <a:chExt cx="7123899" cy="493714"/>
          </a:xfrm>
        </p:grpSpPr>
        <p:pic>
          <p:nvPicPr>
            <p:cNvPr id="17" name="Object 16"/>
            <p:cNvPicPr>
              <a:picLocks noChangeAspect="1"/>
            </p:cNvPicPr>
            <p:nvPr/>
          </p:nvPicPr>
          <p:blipFill>
            <a:blip r:embed="rId4" cstate="print"/>
            <a:stretch>
              <a:fillRect/>
            </a:stretch>
          </p:blipFill>
          <p:spPr>
            <a:xfrm rot="-16200000">
              <a:off x="61231" y="6900987"/>
              <a:ext cx="7123899" cy="493714"/>
            </a:xfrm>
            <a:prstGeom prst="rect">
              <a:avLst/>
            </a:prstGeom>
          </p:spPr>
        </p:pic>
      </p:grpSp>
      <p:sp>
        <p:nvSpPr>
          <p:cNvPr id="16" name="TextBox 15">
            <a:extLst>
              <a:ext uri="{FF2B5EF4-FFF2-40B4-BE49-F238E27FC236}">
                <a16:creationId xmlns:a16="http://schemas.microsoft.com/office/drawing/2014/main" id="{1FA3FCA2-58BC-4CB2-AAB2-A642F40FD220}"/>
              </a:ext>
            </a:extLst>
          </p:cNvPr>
          <p:cNvSpPr txBox="1"/>
          <p:nvPr/>
        </p:nvSpPr>
        <p:spPr>
          <a:xfrm>
            <a:off x="2817556" y="887601"/>
            <a:ext cx="9535296" cy="1661993"/>
          </a:xfrm>
          <a:prstGeom prst="rect">
            <a:avLst/>
          </a:prstGeom>
          <a:noFill/>
        </p:spPr>
        <p:txBody>
          <a:bodyPr wrap="square">
            <a:spAutoFit/>
          </a:bodyPr>
          <a:lstStyle/>
          <a:p>
            <a:pPr algn="just"/>
            <a:r>
              <a:rPr lang="LID4096" altLang="ko-KR" sz="3000" b="0" i="0">
                <a:solidFill>
                  <a:srgbClr val="000000"/>
                </a:solidFill>
                <a:effectLst/>
                <a:latin typeface="Noto Sans"/>
              </a:rPr>
              <a:t>Expected Effects</a:t>
            </a:r>
            <a:r>
              <a:rPr lang="LID4096" altLang="ko-KR" sz="3000" kern="0" spc="-200">
                <a:solidFill>
                  <a:srgbClr val="000000"/>
                </a:solidFill>
                <a:latin typeface="Noto Sans"/>
              </a:rPr>
              <a:t> </a:t>
            </a:r>
          </a:p>
          <a:p>
            <a:pPr algn="just"/>
            <a:r>
              <a:rPr lang="LID4096" altLang="ko-KR" sz="7200" kern="0" spc="-200">
                <a:solidFill>
                  <a:srgbClr val="FF0000"/>
                </a:solidFill>
                <a:latin typeface="Noto Sans"/>
              </a:rPr>
              <a:t>1. Tips for prevention</a:t>
            </a:r>
            <a:endParaRPr lang="LID4096" altLang="ko-KR" sz="7200" b="0" i="0">
              <a:solidFill>
                <a:srgbClr val="FF0000"/>
              </a:solidFill>
              <a:effectLst/>
              <a:latin typeface="Noto Sans"/>
            </a:endParaRPr>
          </a:p>
        </p:txBody>
      </p:sp>
      <p:pic>
        <p:nvPicPr>
          <p:cNvPr id="6" name="그림 7">
            <a:extLst>
              <a:ext uri="{FF2B5EF4-FFF2-40B4-BE49-F238E27FC236}">
                <a16:creationId xmlns:a16="http://schemas.microsoft.com/office/drawing/2014/main" id="{67239515-B3A3-4032-8B38-8571749D15E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8331" y="2871355"/>
            <a:ext cx="10764823" cy="7307699"/>
          </a:xfrm>
          <a:prstGeom prst="rect">
            <a:avLst/>
          </a:prstGeom>
        </p:spPr>
      </p:pic>
      <p:pic>
        <p:nvPicPr>
          <p:cNvPr id="8" name="그림 12">
            <a:extLst>
              <a:ext uri="{FF2B5EF4-FFF2-40B4-BE49-F238E27FC236}">
                <a16:creationId xmlns:a16="http://schemas.microsoft.com/office/drawing/2014/main" id="{F7B129CC-3927-446E-B1D2-24A142541BE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352852" y="2871355"/>
            <a:ext cx="5406943" cy="7638990"/>
          </a:xfrm>
          <a:prstGeom prst="rect">
            <a:avLst/>
          </a:prstGeom>
        </p:spPr>
      </p:pic>
      <p:pic>
        <p:nvPicPr>
          <p:cNvPr id="12" name="Object 4">
            <a:extLst>
              <a:ext uri="{FF2B5EF4-FFF2-40B4-BE49-F238E27FC236}">
                <a16:creationId xmlns:a16="http://schemas.microsoft.com/office/drawing/2014/main" id="{2599DF6D-BEEB-4EB2-B0F0-8429BD99AD2C}"/>
              </a:ext>
            </a:extLst>
          </p:cNvPr>
          <p:cNvPicPr>
            <a:picLocks noChangeAspect="1"/>
          </p:cNvPicPr>
          <p:nvPr/>
        </p:nvPicPr>
        <p:blipFill>
          <a:blip r:embed="rId7" cstate="print"/>
          <a:stretch>
            <a:fillRect/>
          </a:stretch>
        </p:blipFill>
        <p:spPr>
          <a:xfrm>
            <a:off x="14841847" y="519107"/>
            <a:ext cx="2923810" cy="2276190"/>
          </a:xfrm>
          <a:prstGeom prst="rect">
            <a:avLst/>
          </a:prstGeom>
        </p:spPr>
      </p:pic>
    </p:spTree>
    <p:extLst>
      <p:ext uri="{BB962C8B-B14F-4D97-AF65-F5344CB8AC3E}">
        <p14:creationId xmlns:p14="http://schemas.microsoft.com/office/powerpoint/2010/main" val="16085460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02" name="그룹 1002"/>
          <p:cNvGrpSpPr/>
          <p:nvPr/>
        </p:nvGrpSpPr>
        <p:grpSpPr>
          <a:xfrm>
            <a:off x="1270620" y="872165"/>
            <a:ext cx="1066307" cy="493714"/>
            <a:chOff x="1270620" y="872165"/>
            <a:chExt cx="1066307" cy="493714"/>
          </a:xfrm>
        </p:grpSpPr>
        <p:pic>
          <p:nvPicPr>
            <p:cNvPr id="7" name="Object 6"/>
            <p:cNvPicPr>
              <a:picLocks noChangeAspect="1"/>
            </p:cNvPicPr>
            <p:nvPr/>
          </p:nvPicPr>
          <p:blipFill>
            <a:blip r:embed="rId2" cstate="print"/>
            <a:stretch>
              <a:fillRect/>
            </a:stretch>
          </p:blipFill>
          <p:spPr>
            <a:xfrm rot="10800000">
              <a:off x="1270620" y="872165"/>
              <a:ext cx="1066307" cy="493714"/>
            </a:xfrm>
            <a:prstGeom prst="rect">
              <a:avLst/>
            </a:prstGeom>
          </p:spPr>
        </p:pic>
      </p:grpSp>
      <p:grpSp>
        <p:nvGrpSpPr>
          <p:cNvPr id="1003" name="그룹 1003"/>
          <p:cNvGrpSpPr/>
          <p:nvPr/>
        </p:nvGrpSpPr>
        <p:grpSpPr>
          <a:xfrm>
            <a:off x="3651393" y="3405704"/>
            <a:ext cx="15396226" cy="493714"/>
            <a:chOff x="3651393" y="3405704"/>
            <a:chExt cx="15396226" cy="493714"/>
          </a:xfrm>
        </p:grpSpPr>
        <p:pic>
          <p:nvPicPr>
            <p:cNvPr id="14" name="Object 13"/>
            <p:cNvPicPr>
              <a:picLocks noChangeAspect="1"/>
            </p:cNvPicPr>
            <p:nvPr/>
          </p:nvPicPr>
          <p:blipFill>
            <a:blip r:embed="rId3" cstate="print"/>
            <a:stretch>
              <a:fillRect/>
            </a:stretch>
          </p:blipFill>
          <p:spPr>
            <a:xfrm rot="10800000">
              <a:off x="3651393" y="3405704"/>
              <a:ext cx="15396226" cy="493714"/>
            </a:xfrm>
            <a:prstGeom prst="rect">
              <a:avLst/>
            </a:prstGeom>
          </p:spPr>
        </p:pic>
      </p:grpSp>
      <p:grpSp>
        <p:nvGrpSpPr>
          <p:cNvPr id="1004" name="그룹 1004"/>
          <p:cNvGrpSpPr/>
          <p:nvPr/>
        </p:nvGrpSpPr>
        <p:grpSpPr>
          <a:xfrm>
            <a:off x="61231" y="6900987"/>
            <a:ext cx="7123899" cy="493714"/>
            <a:chOff x="61231" y="6900987"/>
            <a:chExt cx="7123899" cy="493714"/>
          </a:xfrm>
        </p:grpSpPr>
        <p:pic>
          <p:nvPicPr>
            <p:cNvPr id="17" name="Object 16"/>
            <p:cNvPicPr>
              <a:picLocks noChangeAspect="1"/>
            </p:cNvPicPr>
            <p:nvPr/>
          </p:nvPicPr>
          <p:blipFill>
            <a:blip r:embed="rId4" cstate="print"/>
            <a:stretch>
              <a:fillRect/>
            </a:stretch>
          </p:blipFill>
          <p:spPr>
            <a:xfrm rot="-16200000">
              <a:off x="61231" y="6900987"/>
              <a:ext cx="7123899" cy="493714"/>
            </a:xfrm>
            <a:prstGeom prst="rect">
              <a:avLst/>
            </a:prstGeom>
          </p:spPr>
        </p:pic>
      </p:grpSp>
      <p:sp>
        <p:nvSpPr>
          <p:cNvPr id="16" name="TextBox 15">
            <a:extLst>
              <a:ext uri="{FF2B5EF4-FFF2-40B4-BE49-F238E27FC236}">
                <a16:creationId xmlns:a16="http://schemas.microsoft.com/office/drawing/2014/main" id="{1FA3FCA2-58BC-4CB2-AAB2-A642F40FD220}"/>
              </a:ext>
            </a:extLst>
          </p:cNvPr>
          <p:cNvSpPr txBox="1"/>
          <p:nvPr/>
        </p:nvSpPr>
        <p:spPr>
          <a:xfrm>
            <a:off x="2809706" y="1219566"/>
            <a:ext cx="14530678" cy="1200329"/>
          </a:xfrm>
          <a:prstGeom prst="rect">
            <a:avLst/>
          </a:prstGeom>
          <a:noFill/>
        </p:spPr>
        <p:txBody>
          <a:bodyPr wrap="square">
            <a:spAutoFit/>
          </a:bodyPr>
          <a:lstStyle/>
          <a:p>
            <a:pPr algn="just"/>
            <a:r>
              <a:rPr lang="LID4096" altLang="ko-KR" sz="7200" kern="0" spc="-200">
                <a:solidFill>
                  <a:srgbClr val="FF0000"/>
                </a:solidFill>
                <a:latin typeface="Noto Sans"/>
              </a:rPr>
              <a:t>2. A</a:t>
            </a:r>
            <a:r>
              <a:rPr lang="af-ZA" altLang="ko-KR" sz="7200" kern="0" spc="-200">
                <a:solidFill>
                  <a:srgbClr val="FF0000"/>
                </a:solidFill>
                <a:latin typeface="Noto Sans"/>
              </a:rPr>
              <a:t>lertness</a:t>
            </a:r>
            <a:r>
              <a:rPr lang="LID4096" altLang="ko-KR" sz="7200" kern="0" spc="-200">
                <a:solidFill>
                  <a:srgbClr val="FF0000"/>
                </a:solidFill>
                <a:latin typeface="Noto Sans"/>
              </a:rPr>
              <a:t>,</a:t>
            </a:r>
            <a:r>
              <a:rPr lang="af-ZA" altLang="ko-KR" sz="7200" b="0" i="0">
                <a:solidFill>
                  <a:srgbClr val="FF0000"/>
                </a:solidFill>
                <a:effectLst/>
                <a:latin typeface="Noto Sans"/>
              </a:rPr>
              <a:t> </a:t>
            </a:r>
            <a:r>
              <a:rPr lang="LID4096" altLang="ko-KR" sz="7200" b="0" i="0">
                <a:solidFill>
                  <a:srgbClr val="FF0000"/>
                </a:solidFill>
                <a:effectLst/>
                <a:latin typeface="Noto Sans"/>
              </a:rPr>
              <a:t>K</a:t>
            </a:r>
            <a:r>
              <a:rPr lang="af-ZA" altLang="ko-KR" sz="7200" b="0" i="0">
                <a:solidFill>
                  <a:srgbClr val="FF0000"/>
                </a:solidFill>
                <a:effectLst/>
                <a:latin typeface="Noto Sans"/>
              </a:rPr>
              <a:t>nowledge</a:t>
            </a:r>
            <a:endParaRPr lang="LID4096" altLang="ko-KR" sz="7200" b="0" i="0">
              <a:solidFill>
                <a:srgbClr val="FF0000"/>
              </a:solidFill>
              <a:effectLst/>
              <a:latin typeface="Noto Sans"/>
            </a:endParaRPr>
          </a:p>
        </p:txBody>
      </p:sp>
      <p:pic>
        <p:nvPicPr>
          <p:cNvPr id="2" name="그림 2">
            <a:extLst>
              <a:ext uri="{FF2B5EF4-FFF2-40B4-BE49-F238E27FC236}">
                <a16:creationId xmlns:a16="http://schemas.microsoft.com/office/drawing/2014/main" id="{ADF7FBF8-52EF-4246-BC09-60B6E05EBC3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5790" y="2634416"/>
            <a:ext cx="8911277" cy="7548774"/>
          </a:xfrm>
          <a:prstGeom prst="rect">
            <a:avLst/>
          </a:prstGeom>
        </p:spPr>
      </p:pic>
      <p:pic>
        <p:nvPicPr>
          <p:cNvPr id="3" name="그림 3">
            <a:extLst>
              <a:ext uri="{FF2B5EF4-FFF2-40B4-BE49-F238E27FC236}">
                <a16:creationId xmlns:a16="http://schemas.microsoft.com/office/drawing/2014/main" id="{3CEBD1F1-0E1A-4EF0-8749-F507A4A8C63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27066" y="2634415"/>
            <a:ext cx="8523795" cy="7548773"/>
          </a:xfrm>
          <a:prstGeom prst="rect">
            <a:avLst/>
          </a:prstGeom>
        </p:spPr>
      </p:pic>
      <p:sp>
        <p:nvSpPr>
          <p:cNvPr id="13" name="TextBox 12">
            <a:extLst>
              <a:ext uri="{FF2B5EF4-FFF2-40B4-BE49-F238E27FC236}">
                <a16:creationId xmlns:a16="http://schemas.microsoft.com/office/drawing/2014/main" id="{8A83BA3A-12E6-42A9-9738-8B0BE6510918}"/>
              </a:ext>
            </a:extLst>
          </p:cNvPr>
          <p:cNvSpPr txBox="1"/>
          <p:nvPr/>
        </p:nvSpPr>
        <p:spPr>
          <a:xfrm>
            <a:off x="2809706" y="852472"/>
            <a:ext cx="9525000" cy="553998"/>
          </a:xfrm>
          <a:prstGeom prst="rect">
            <a:avLst/>
          </a:prstGeom>
          <a:noFill/>
        </p:spPr>
        <p:txBody>
          <a:bodyPr wrap="square">
            <a:spAutoFit/>
          </a:bodyPr>
          <a:lstStyle/>
          <a:p>
            <a:pPr algn="just"/>
            <a:r>
              <a:rPr lang="LID4096" altLang="ko-KR" sz="3000" b="0" i="0">
                <a:solidFill>
                  <a:srgbClr val="000000"/>
                </a:solidFill>
                <a:effectLst/>
                <a:latin typeface="Noto Sans"/>
              </a:rPr>
              <a:t>Expected Effects</a:t>
            </a:r>
            <a:r>
              <a:rPr lang="LID4096" altLang="ko-KR" sz="3000" kern="0" spc="-200">
                <a:solidFill>
                  <a:srgbClr val="000000"/>
                </a:solidFill>
                <a:latin typeface="Noto Sans"/>
              </a:rPr>
              <a:t> </a:t>
            </a:r>
          </a:p>
        </p:txBody>
      </p:sp>
    </p:spTree>
    <p:extLst>
      <p:ext uri="{BB962C8B-B14F-4D97-AF65-F5344CB8AC3E}">
        <p14:creationId xmlns:p14="http://schemas.microsoft.com/office/powerpoint/2010/main" val="11122872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03" name="그룹 1003"/>
          <p:cNvGrpSpPr/>
          <p:nvPr/>
        </p:nvGrpSpPr>
        <p:grpSpPr>
          <a:xfrm>
            <a:off x="2259760" y="3100000"/>
            <a:ext cx="12479483" cy="3790476"/>
            <a:chOff x="2259760" y="3100000"/>
            <a:chExt cx="12479483" cy="3790476"/>
          </a:xfrm>
        </p:grpSpPr>
        <p:grpSp>
          <p:nvGrpSpPr>
            <p:cNvPr id="1004" name="그룹 1004"/>
            <p:cNvGrpSpPr/>
            <p:nvPr/>
          </p:nvGrpSpPr>
          <p:grpSpPr>
            <a:xfrm>
              <a:off x="3210761" y="3100000"/>
              <a:ext cx="11528482" cy="3790476"/>
              <a:chOff x="3210761" y="3100000"/>
              <a:chExt cx="11528482" cy="3790476"/>
            </a:xfrm>
          </p:grpSpPr>
          <p:pic>
            <p:nvPicPr>
              <p:cNvPr id="10" name="Object 9"/>
              <p:cNvPicPr>
                <a:picLocks noChangeAspect="1"/>
              </p:cNvPicPr>
              <p:nvPr/>
            </p:nvPicPr>
            <p:blipFill>
              <a:blip r:embed="rId2" cstate="print"/>
              <a:stretch>
                <a:fillRect/>
              </a:stretch>
            </p:blipFill>
            <p:spPr>
              <a:xfrm>
                <a:off x="3210761" y="3100000"/>
                <a:ext cx="11528482" cy="3790476"/>
              </a:xfrm>
              <a:prstGeom prst="rect">
                <a:avLst/>
              </a:prstGeom>
            </p:spPr>
          </p:pic>
        </p:grpSp>
        <p:pic>
          <p:nvPicPr>
            <p:cNvPr id="12" name="Object 11"/>
            <p:cNvPicPr>
              <a:picLocks noChangeAspect="1"/>
            </p:cNvPicPr>
            <p:nvPr/>
          </p:nvPicPr>
          <p:blipFill>
            <a:blip r:embed="rId3" cstate="print"/>
            <a:stretch>
              <a:fillRect/>
            </a:stretch>
          </p:blipFill>
          <p:spPr>
            <a:xfrm>
              <a:off x="2071897" y="4493090"/>
              <a:ext cx="10904762" cy="2200000"/>
            </a:xfrm>
            <a:prstGeom prst="rect">
              <a:avLst/>
            </a:prstGeom>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Content Placeholder 4">
            <a:extLst>
              <a:ext uri="{FF2B5EF4-FFF2-40B4-BE49-F238E27FC236}">
                <a16:creationId xmlns:a16="http://schemas.microsoft.com/office/drawing/2014/main" id="{26570456-3883-4B0D-BC13-D15D415B162D}"/>
              </a:ext>
            </a:extLst>
          </p:cNvPr>
          <p:cNvSpPr txBox="1">
            <a:spLocks/>
          </p:cNvSpPr>
          <p:nvPr/>
        </p:nvSpPr>
        <p:spPr>
          <a:xfrm>
            <a:off x="119176" y="2099230"/>
            <a:ext cx="18000000" cy="7977591"/>
          </a:xfrm>
          <a:prstGeom prst="rect">
            <a:avLst/>
          </a:prstGeom>
          <a:ln w="76200">
            <a:solidFill>
              <a:srgbClr val="00A000"/>
            </a:solidFill>
          </a:ln>
        </p:spPr>
        <p:txBody>
          <a:bodyPr vert="horz" lIns="137148" tIns="68574" rIns="137148" bIns="68574" rtlCol="0">
            <a:normAutofit/>
          </a:bodyP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marL="0" indent="0">
              <a:buNone/>
            </a:pPr>
            <a:endParaRPr lang="en-US" sz="4812" dirty="0"/>
          </a:p>
        </p:txBody>
      </p:sp>
      <p:pic>
        <p:nvPicPr>
          <p:cNvPr id="102" name="図 101">
            <a:extLst>
              <a:ext uri="{FF2B5EF4-FFF2-40B4-BE49-F238E27FC236}">
                <a16:creationId xmlns:a16="http://schemas.microsoft.com/office/drawing/2014/main" id="{DCED4AD3-39AA-4D1C-B9A4-3D80C8A732AA}"/>
              </a:ext>
            </a:extLst>
          </p:cNvPr>
          <p:cNvPicPr>
            <a:picLocks noChangeAspect="1"/>
          </p:cNvPicPr>
          <p:nvPr/>
        </p:nvPicPr>
        <p:blipFill>
          <a:blip r:embed="rId2"/>
          <a:stretch>
            <a:fillRect/>
          </a:stretch>
        </p:blipFill>
        <p:spPr>
          <a:xfrm>
            <a:off x="372612" y="2496970"/>
            <a:ext cx="6458174" cy="7385050"/>
          </a:xfrm>
          <a:prstGeom prst="rect">
            <a:avLst/>
          </a:prstGeom>
        </p:spPr>
      </p:pic>
      <p:sp>
        <p:nvSpPr>
          <p:cNvPr id="104" name="四角形: 角を丸くする 103">
            <a:extLst>
              <a:ext uri="{FF2B5EF4-FFF2-40B4-BE49-F238E27FC236}">
                <a16:creationId xmlns:a16="http://schemas.microsoft.com/office/drawing/2014/main" id="{F3B59866-42E6-48E3-B4A3-CD115641A7E9}"/>
              </a:ext>
            </a:extLst>
          </p:cNvPr>
          <p:cNvSpPr/>
          <p:nvPr/>
        </p:nvSpPr>
        <p:spPr>
          <a:xfrm>
            <a:off x="438819" y="2321247"/>
            <a:ext cx="2826895" cy="336857"/>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algn="ctr"/>
            <a:r>
              <a:rPr lang="en-US" altLang="ja-JP" sz="1928" b="1" dirty="0">
                <a:latin typeface="Times New Roman" panose="02020603050405020304" pitchFamily="18" charset="0"/>
                <a:cs typeface="Times New Roman" panose="02020603050405020304" pitchFamily="18" charset="0"/>
              </a:rPr>
              <a:t>Background &amp; Purpose</a:t>
            </a:r>
            <a:endParaRPr lang="ja-JP" altLang="en-US" sz="1928" b="1" dirty="0">
              <a:latin typeface="Times New Roman" panose="02020603050405020304" pitchFamily="18" charset="0"/>
              <a:cs typeface="Times New Roman" panose="02020603050405020304" pitchFamily="18" charset="0"/>
            </a:endParaRPr>
          </a:p>
        </p:txBody>
      </p:sp>
      <p:pic>
        <p:nvPicPr>
          <p:cNvPr id="129" name="図 128">
            <a:extLst>
              <a:ext uri="{FF2B5EF4-FFF2-40B4-BE49-F238E27FC236}">
                <a16:creationId xmlns:a16="http://schemas.microsoft.com/office/drawing/2014/main" id="{DB9D589D-B395-4C87-86DA-B972AA6F61EC}"/>
              </a:ext>
            </a:extLst>
          </p:cNvPr>
          <p:cNvPicPr>
            <a:picLocks noChangeAspect="1"/>
          </p:cNvPicPr>
          <p:nvPr/>
        </p:nvPicPr>
        <p:blipFill>
          <a:blip r:embed="rId2"/>
          <a:stretch>
            <a:fillRect/>
          </a:stretch>
        </p:blipFill>
        <p:spPr>
          <a:xfrm>
            <a:off x="6908880" y="2405012"/>
            <a:ext cx="10986609" cy="2515264"/>
          </a:xfrm>
          <a:prstGeom prst="rect">
            <a:avLst/>
          </a:prstGeom>
        </p:spPr>
      </p:pic>
      <p:sp>
        <p:nvSpPr>
          <p:cNvPr id="139" name="四角形: 角を丸くする 138">
            <a:extLst>
              <a:ext uri="{FF2B5EF4-FFF2-40B4-BE49-F238E27FC236}">
                <a16:creationId xmlns:a16="http://schemas.microsoft.com/office/drawing/2014/main" id="{CC6DE8C8-8DFD-4555-9074-318E8A39473F}"/>
              </a:ext>
            </a:extLst>
          </p:cNvPr>
          <p:cNvSpPr/>
          <p:nvPr/>
        </p:nvSpPr>
        <p:spPr>
          <a:xfrm>
            <a:off x="7021286" y="2321246"/>
            <a:ext cx="2055061" cy="336406"/>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algn="ctr"/>
            <a:r>
              <a:rPr lang="en-US" altLang="ja-JP" sz="1928" b="1" dirty="0">
                <a:latin typeface="Times New Roman" panose="02020603050405020304" pitchFamily="18" charset="0"/>
                <a:cs typeface="Times New Roman" panose="02020603050405020304" pitchFamily="18" charset="0"/>
              </a:rPr>
              <a:t>Concept &amp; Idea</a:t>
            </a:r>
            <a:endParaRPr lang="ja-JP" altLang="en-US" sz="1928" b="1" dirty="0">
              <a:latin typeface="Times New Roman" panose="02020603050405020304" pitchFamily="18" charset="0"/>
              <a:cs typeface="Times New Roman" panose="02020603050405020304" pitchFamily="18" charset="0"/>
            </a:endParaRPr>
          </a:p>
        </p:txBody>
      </p:sp>
      <p:pic>
        <p:nvPicPr>
          <p:cNvPr id="143" name="図 142">
            <a:extLst>
              <a:ext uri="{FF2B5EF4-FFF2-40B4-BE49-F238E27FC236}">
                <a16:creationId xmlns:a16="http://schemas.microsoft.com/office/drawing/2014/main" id="{FD43A70E-E761-43B5-AE1F-6A29EDB2EE6A}"/>
              </a:ext>
            </a:extLst>
          </p:cNvPr>
          <p:cNvPicPr>
            <a:picLocks noChangeAspect="1"/>
          </p:cNvPicPr>
          <p:nvPr/>
        </p:nvPicPr>
        <p:blipFill>
          <a:blip r:embed="rId2"/>
          <a:stretch>
            <a:fillRect/>
          </a:stretch>
        </p:blipFill>
        <p:spPr>
          <a:xfrm>
            <a:off x="6937806" y="5237581"/>
            <a:ext cx="10977582" cy="2805967"/>
          </a:xfrm>
          <a:prstGeom prst="rect">
            <a:avLst/>
          </a:prstGeom>
        </p:spPr>
      </p:pic>
      <p:sp>
        <p:nvSpPr>
          <p:cNvPr id="144" name="テキスト ボックス 9">
            <a:extLst>
              <a:ext uri="{FF2B5EF4-FFF2-40B4-BE49-F238E27FC236}">
                <a16:creationId xmlns:a16="http://schemas.microsoft.com/office/drawing/2014/main" id="{5D680446-063E-4AA9-84EF-9B0794FBA6EA}"/>
              </a:ext>
            </a:extLst>
          </p:cNvPr>
          <p:cNvSpPr txBox="1">
            <a:spLocks noChangeArrowheads="1"/>
          </p:cNvSpPr>
          <p:nvPr/>
        </p:nvSpPr>
        <p:spPr bwMode="auto">
          <a:xfrm>
            <a:off x="7163538" y="5518004"/>
            <a:ext cx="5236099" cy="575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marL="163266" indent="-163266" algn="just">
              <a:buFont typeface="Arial" panose="020B0604020202020204" pitchFamily="34" charset="0"/>
              <a:buChar char="•"/>
            </a:pPr>
            <a:r>
              <a:rPr lang="en-US" altLang="ja-JP" sz="1571" dirty="0">
                <a:latin typeface="Times New Roman" panose="02020603050405020304" pitchFamily="18" charset="0"/>
                <a:cs typeface="Times New Roman" panose="02020603050405020304" pitchFamily="18" charset="0"/>
              </a:rPr>
              <a:t>T</a:t>
            </a:r>
            <a:r>
              <a:rPr lang="LID4096" altLang="ja-JP" sz="1571" dirty="0">
                <a:latin typeface="Times New Roman" panose="02020603050405020304" pitchFamily="18" charset="0"/>
                <a:cs typeface="Times New Roman" panose="02020603050405020304" pitchFamily="18" charset="0"/>
              </a:rPr>
              <a:t>he process of learning about viruses while playing goes through four steps below.</a:t>
            </a:r>
            <a:endParaRPr lang="ja-JP" altLang="en-US" sz="1571" dirty="0">
              <a:latin typeface="Times New Roman" panose="02020603050405020304" pitchFamily="18" charset="0"/>
              <a:cs typeface="Times New Roman" panose="02020603050405020304" pitchFamily="18" charset="0"/>
            </a:endParaRPr>
          </a:p>
        </p:txBody>
      </p:sp>
      <p:sp>
        <p:nvSpPr>
          <p:cNvPr id="145" name="テキスト ボックス 9">
            <a:extLst>
              <a:ext uri="{FF2B5EF4-FFF2-40B4-BE49-F238E27FC236}">
                <a16:creationId xmlns:a16="http://schemas.microsoft.com/office/drawing/2014/main" id="{3B0A3005-57F5-4FBD-B7ED-40D68A2BA812}"/>
              </a:ext>
            </a:extLst>
          </p:cNvPr>
          <p:cNvSpPr txBox="1">
            <a:spLocks noChangeArrowheads="1"/>
          </p:cNvSpPr>
          <p:nvPr/>
        </p:nvSpPr>
        <p:spPr bwMode="auto">
          <a:xfrm>
            <a:off x="12602308" y="5518314"/>
            <a:ext cx="5170040" cy="758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32657" tIns="16329" rIns="32657" bIns="16329" anchor="t">
            <a:spAutoFit/>
          </a:bodyP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marL="163266" indent="-163266" algn="just">
              <a:buFont typeface="Arial" panose="020B0604020202020204" pitchFamily="34" charset="0"/>
              <a:buChar char="•"/>
            </a:pPr>
            <a:r>
              <a:rPr lang="en-US" sz="1571" dirty="0">
                <a:latin typeface="Times New Roman"/>
                <a:ea typeface="+mn-lt"/>
                <a:cs typeface="+mn-lt"/>
              </a:rPr>
              <a:t>Our game is 3D, so it is more immersive than other games. And you can cultivate your knowledge through more in-depth quizzes.</a:t>
            </a:r>
          </a:p>
        </p:txBody>
      </p:sp>
      <p:sp>
        <p:nvSpPr>
          <p:cNvPr id="181" name="四角形: 角を丸くする 180">
            <a:extLst>
              <a:ext uri="{FF2B5EF4-FFF2-40B4-BE49-F238E27FC236}">
                <a16:creationId xmlns:a16="http://schemas.microsoft.com/office/drawing/2014/main" id="{3920FDE3-8DA4-472F-A85E-D73FB57E5E9B}"/>
              </a:ext>
            </a:extLst>
          </p:cNvPr>
          <p:cNvSpPr/>
          <p:nvPr/>
        </p:nvSpPr>
        <p:spPr>
          <a:xfrm>
            <a:off x="7021286" y="5061858"/>
            <a:ext cx="2340528" cy="336857"/>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algn="ctr"/>
            <a:r>
              <a:rPr lang="en-US" altLang="ja-JP" sz="1928" b="1" dirty="0">
                <a:latin typeface="Times New Roman" panose="02020603050405020304" pitchFamily="18" charset="0"/>
                <a:cs typeface="Times New Roman" panose="02020603050405020304" pitchFamily="18" charset="0"/>
              </a:rPr>
              <a:t>Design &amp; Functions</a:t>
            </a:r>
            <a:endParaRPr lang="ja-JP" altLang="en-US" sz="1928" b="1" dirty="0">
              <a:latin typeface="Times New Roman" panose="02020603050405020304" pitchFamily="18" charset="0"/>
              <a:cs typeface="Times New Roman" panose="02020603050405020304" pitchFamily="18" charset="0"/>
            </a:endParaRPr>
          </a:p>
        </p:txBody>
      </p:sp>
      <p:pic>
        <p:nvPicPr>
          <p:cNvPr id="184" name="図 183">
            <a:extLst>
              <a:ext uri="{FF2B5EF4-FFF2-40B4-BE49-F238E27FC236}">
                <a16:creationId xmlns:a16="http://schemas.microsoft.com/office/drawing/2014/main" id="{FABC25EE-5E30-4BEF-A128-E449567C39FF}"/>
              </a:ext>
            </a:extLst>
          </p:cNvPr>
          <p:cNvPicPr>
            <a:picLocks noChangeAspect="1"/>
          </p:cNvPicPr>
          <p:nvPr/>
        </p:nvPicPr>
        <p:blipFill>
          <a:blip r:embed="rId2"/>
          <a:stretch>
            <a:fillRect/>
          </a:stretch>
        </p:blipFill>
        <p:spPr>
          <a:xfrm>
            <a:off x="6936420" y="8325723"/>
            <a:ext cx="10948889" cy="1525277"/>
          </a:xfrm>
          <a:prstGeom prst="rect">
            <a:avLst/>
          </a:prstGeom>
        </p:spPr>
      </p:pic>
      <p:sp>
        <p:nvSpPr>
          <p:cNvPr id="188" name="四角形: 角を丸くする 187">
            <a:extLst>
              <a:ext uri="{FF2B5EF4-FFF2-40B4-BE49-F238E27FC236}">
                <a16:creationId xmlns:a16="http://schemas.microsoft.com/office/drawing/2014/main" id="{3411AC2E-F0EF-4078-9CF2-F961BEE0E6AE}"/>
              </a:ext>
            </a:extLst>
          </p:cNvPr>
          <p:cNvSpPr/>
          <p:nvPr/>
        </p:nvSpPr>
        <p:spPr>
          <a:xfrm>
            <a:off x="7021286" y="8109857"/>
            <a:ext cx="1754105" cy="336857"/>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algn="ctr"/>
            <a:r>
              <a:rPr lang="en-US" altLang="ja-JP" sz="1928" b="1" dirty="0">
                <a:latin typeface="Times New Roman" panose="02020603050405020304" pitchFamily="18" charset="0"/>
                <a:cs typeface="Times New Roman" panose="02020603050405020304" pitchFamily="18" charset="0"/>
              </a:rPr>
              <a:t>Future works</a:t>
            </a:r>
            <a:endParaRPr lang="ja-JP" altLang="en-US" sz="1928" b="1" dirty="0">
              <a:latin typeface="Times New Roman" panose="02020603050405020304" pitchFamily="18" charset="0"/>
              <a:cs typeface="Times New Roman" panose="02020603050405020304" pitchFamily="18" charset="0"/>
            </a:endParaRPr>
          </a:p>
        </p:txBody>
      </p:sp>
      <p:sp>
        <p:nvSpPr>
          <p:cNvPr id="3" name="사각형: 둥근 모서리 2">
            <a:extLst>
              <a:ext uri="{FF2B5EF4-FFF2-40B4-BE49-F238E27FC236}">
                <a16:creationId xmlns:a16="http://schemas.microsoft.com/office/drawing/2014/main" id="{54E09DFE-D673-4DAF-A60B-98B1D5938E0F}"/>
              </a:ext>
            </a:extLst>
          </p:cNvPr>
          <p:cNvSpPr/>
          <p:nvPr/>
        </p:nvSpPr>
        <p:spPr>
          <a:xfrm>
            <a:off x="7017239" y="6063827"/>
            <a:ext cx="5401774" cy="1888394"/>
          </a:xfrm>
          <a:prstGeom prst="roundRect">
            <a:avLst/>
          </a:prstGeom>
          <a:ln>
            <a:solidFill>
              <a:srgbClr val="00B050"/>
            </a:solidFill>
          </a:ln>
        </p:spPr>
        <p:style>
          <a:lnRef idx="2">
            <a:schemeClr val="accent3"/>
          </a:lnRef>
          <a:fillRef idx="1">
            <a:schemeClr val="lt1"/>
          </a:fillRef>
          <a:effectRef idx="0">
            <a:schemeClr val="accent3"/>
          </a:effectRef>
          <a:fontRef idx="minor">
            <a:schemeClr val="dk1"/>
          </a:fontRef>
        </p:style>
        <p:txBody>
          <a:bodyPr rtlCol="0" anchor="ct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algn="ctr"/>
            <a:endParaRPr lang="ko-KR" altLang="en-US" sz="1097">
              <a:solidFill>
                <a:srgbClr val="000000"/>
              </a:solidFill>
            </a:endParaRPr>
          </a:p>
        </p:txBody>
      </p:sp>
      <p:sp>
        <p:nvSpPr>
          <p:cNvPr id="8" name="사각형: 둥근 모서리 7">
            <a:extLst>
              <a:ext uri="{FF2B5EF4-FFF2-40B4-BE49-F238E27FC236}">
                <a16:creationId xmlns:a16="http://schemas.microsoft.com/office/drawing/2014/main" id="{8C71EBD2-039C-4FCB-B71B-907282EBDAFC}"/>
              </a:ext>
            </a:extLst>
          </p:cNvPr>
          <p:cNvSpPr/>
          <p:nvPr/>
        </p:nvSpPr>
        <p:spPr>
          <a:xfrm>
            <a:off x="7102225" y="6296580"/>
            <a:ext cx="1170190" cy="1204695"/>
          </a:xfrm>
          <a:prstGeom prst="roundRect">
            <a:avLst/>
          </a:prstGeom>
          <a:solidFill>
            <a:schemeClr val="bg1"/>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algn="ctr"/>
            <a:endParaRPr lang="ko-KR" altLang="en-US" sz="1097"/>
          </a:p>
        </p:txBody>
      </p:sp>
      <p:pic>
        <p:nvPicPr>
          <p:cNvPr id="4" name="그림 4" descr="침실, 그리기, 시계이(가) 표시된 사진&#10;&#10;자동 생성된 설명">
            <a:extLst>
              <a:ext uri="{FF2B5EF4-FFF2-40B4-BE49-F238E27FC236}">
                <a16:creationId xmlns:a16="http://schemas.microsoft.com/office/drawing/2014/main" id="{02DEF218-9851-406F-98E8-03535A2C0D0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70038" y="6380326"/>
            <a:ext cx="1049607" cy="1013322"/>
          </a:xfrm>
          <a:prstGeom prst="rect">
            <a:avLst/>
          </a:prstGeom>
        </p:spPr>
      </p:pic>
      <p:sp>
        <p:nvSpPr>
          <p:cNvPr id="69" name="사각형: 둥근 모서리 68">
            <a:extLst>
              <a:ext uri="{FF2B5EF4-FFF2-40B4-BE49-F238E27FC236}">
                <a16:creationId xmlns:a16="http://schemas.microsoft.com/office/drawing/2014/main" id="{754EACD9-9011-4DC2-A496-89141D1211A3}"/>
              </a:ext>
            </a:extLst>
          </p:cNvPr>
          <p:cNvSpPr/>
          <p:nvPr/>
        </p:nvSpPr>
        <p:spPr>
          <a:xfrm>
            <a:off x="8425699" y="6311620"/>
            <a:ext cx="1170190" cy="1204695"/>
          </a:xfrm>
          <a:prstGeom prst="roundRect">
            <a:avLst/>
          </a:prstGeom>
          <a:solidFill>
            <a:schemeClr val="bg1"/>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algn="ctr"/>
            <a:endParaRPr lang="ko-KR" altLang="en-US" sz="1097"/>
          </a:p>
        </p:txBody>
      </p:sp>
      <p:pic>
        <p:nvPicPr>
          <p:cNvPr id="5" name="그림 9">
            <a:extLst>
              <a:ext uri="{FF2B5EF4-FFF2-40B4-BE49-F238E27FC236}">
                <a16:creationId xmlns:a16="http://schemas.microsoft.com/office/drawing/2014/main" id="{BD326FEE-1C03-41AE-BDF6-AC05CA2776C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502937" y="6401573"/>
            <a:ext cx="995609" cy="998712"/>
          </a:xfrm>
          <a:prstGeom prst="rect">
            <a:avLst/>
          </a:prstGeom>
        </p:spPr>
      </p:pic>
      <p:sp>
        <p:nvSpPr>
          <p:cNvPr id="9" name="화살표: 오른쪽 8">
            <a:extLst>
              <a:ext uri="{FF2B5EF4-FFF2-40B4-BE49-F238E27FC236}">
                <a16:creationId xmlns:a16="http://schemas.microsoft.com/office/drawing/2014/main" id="{65728D8E-BEE1-4027-96D3-799B44FE7FF5}"/>
              </a:ext>
            </a:extLst>
          </p:cNvPr>
          <p:cNvSpPr/>
          <p:nvPr/>
        </p:nvSpPr>
        <p:spPr>
          <a:xfrm>
            <a:off x="8215256" y="6755387"/>
            <a:ext cx="322474" cy="3044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algn="ctr"/>
            <a:endParaRPr lang="ko-KR" altLang="en-US" sz="1097"/>
          </a:p>
        </p:txBody>
      </p:sp>
      <p:sp>
        <p:nvSpPr>
          <p:cNvPr id="70" name="사각형: 둥근 모서리 69">
            <a:extLst>
              <a:ext uri="{FF2B5EF4-FFF2-40B4-BE49-F238E27FC236}">
                <a16:creationId xmlns:a16="http://schemas.microsoft.com/office/drawing/2014/main" id="{C782E88F-08EE-4D81-8F21-7CE45EEEBD58}"/>
              </a:ext>
            </a:extLst>
          </p:cNvPr>
          <p:cNvSpPr/>
          <p:nvPr/>
        </p:nvSpPr>
        <p:spPr>
          <a:xfrm>
            <a:off x="9824370" y="6296580"/>
            <a:ext cx="1170190" cy="1204695"/>
          </a:xfrm>
          <a:prstGeom prst="roundRect">
            <a:avLst/>
          </a:prstGeom>
          <a:solidFill>
            <a:schemeClr val="bg1"/>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algn="ctr"/>
            <a:endParaRPr lang="ko-KR" altLang="en-US" sz="1097"/>
          </a:p>
        </p:txBody>
      </p:sp>
      <p:pic>
        <p:nvPicPr>
          <p:cNvPr id="6" name="그림 6">
            <a:extLst>
              <a:ext uri="{FF2B5EF4-FFF2-40B4-BE49-F238E27FC236}">
                <a16:creationId xmlns:a16="http://schemas.microsoft.com/office/drawing/2014/main" id="{E211D14F-881A-4FB6-BDE8-CF6C31199A6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79232" y="6431234"/>
            <a:ext cx="1074011" cy="923455"/>
          </a:xfrm>
          <a:prstGeom prst="rect">
            <a:avLst/>
          </a:prstGeom>
        </p:spPr>
      </p:pic>
      <p:sp>
        <p:nvSpPr>
          <p:cNvPr id="71" name="사각형: 둥근 모서리 70">
            <a:extLst>
              <a:ext uri="{FF2B5EF4-FFF2-40B4-BE49-F238E27FC236}">
                <a16:creationId xmlns:a16="http://schemas.microsoft.com/office/drawing/2014/main" id="{554CB6A7-2157-441F-B06E-95546198F13E}"/>
              </a:ext>
            </a:extLst>
          </p:cNvPr>
          <p:cNvSpPr/>
          <p:nvPr/>
        </p:nvSpPr>
        <p:spPr>
          <a:xfrm>
            <a:off x="11208001" y="6311619"/>
            <a:ext cx="1170190" cy="1204695"/>
          </a:xfrm>
          <a:prstGeom prst="roundRect">
            <a:avLst/>
          </a:prstGeom>
          <a:solidFill>
            <a:schemeClr val="bg1"/>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algn="ctr"/>
            <a:endParaRPr lang="ko-KR" altLang="en-US" sz="1097"/>
          </a:p>
        </p:txBody>
      </p:sp>
      <p:pic>
        <p:nvPicPr>
          <p:cNvPr id="7" name="그림 10">
            <a:extLst>
              <a:ext uri="{FF2B5EF4-FFF2-40B4-BE49-F238E27FC236}">
                <a16:creationId xmlns:a16="http://schemas.microsoft.com/office/drawing/2014/main" id="{59732DA2-24DC-41B0-95F6-1014C6A6EE2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75203" y="6425283"/>
            <a:ext cx="962255" cy="1007850"/>
          </a:xfrm>
          <a:prstGeom prst="rect">
            <a:avLst/>
          </a:prstGeom>
        </p:spPr>
      </p:pic>
      <p:sp>
        <p:nvSpPr>
          <p:cNvPr id="68" name="화살표: 오른쪽 67">
            <a:extLst>
              <a:ext uri="{FF2B5EF4-FFF2-40B4-BE49-F238E27FC236}">
                <a16:creationId xmlns:a16="http://schemas.microsoft.com/office/drawing/2014/main" id="{E3029C20-8A8D-425D-B312-699948944119}"/>
              </a:ext>
            </a:extLst>
          </p:cNvPr>
          <p:cNvSpPr/>
          <p:nvPr/>
        </p:nvSpPr>
        <p:spPr>
          <a:xfrm>
            <a:off x="10967480" y="6740347"/>
            <a:ext cx="322474" cy="3044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algn="ctr"/>
            <a:endParaRPr lang="ko-KR" altLang="en-US" sz="1097"/>
          </a:p>
        </p:txBody>
      </p:sp>
      <p:sp>
        <p:nvSpPr>
          <p:cNvPr id="67" name="화살표: 오른쪽 66">
            <a:extLst>
              <a:ext uri="{FF2B5EF4-FFF2-40B4-BE49-F238E27FC236}">
                <a16:creationId xmlns:a16="http://schemas.microsoft.com/office/drawing/2014/main" id="{BC95B20A-BAF6-4471-9224-D958750E42EF}"/>
              </a:ext>
            </a:extLst>
          </p:cNvPr>
          <p:cNvSpPr/>
          <p:nvPr/>
        </p:nvSpPr>
        <p:spPr>
          <a:xfrm>
            <a:off x="9523691" y="6740347"/>
            <a:ext cx="322474" cy="3044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algn="ctr"/>
            <a:endParaRPr lang="ko-KR" altLang="en-US" sz="1097"/>
          </a:p>
        </p:txBody>
      </p:sp>
      <p:sp>
        <p:nvSpPr>
          <p:cNvPr id="66" name="사각형: 둥근 모서리 65">
            <a:extLst>
              <a:ext uri="{FF2B5EF4-FFF2-40B4-BE49-F238E27FC236}">
                <a16:creationId xmlns:a16="http://schemas.microsoft.com/office/drawing/2014/main" id="{525994A7-BADD-4972-88C4-8B72E449EB65}"/>
              </a:ext>
            </a:extLst>
          </p:cNvPr>
          <p:cNvSpPr/>
          <p:nvPr/>
        </p:nvSpPr>
        <p:spPr>
          <a:xfrm>
            <a:off x="12521687" y="6274379"/>
            <a:ext cx="5251379" cy="1662803"/>
          </a:xfrm>
          <a:prstGeom prst="roundRect">
            <a:avLst/>
          </a:prstGeom>
          <a:ln>
            <a:solidFill>
              <a:srgbClr val="00B050"/>
            </a:solidFill>
          </a:ln>
        </p:spPr>
        <p:style>
          <a:lnRef idx="2">
            <a:schemeClr val="accent3"/>
          </a:lnRef>
          <a:fillRef idx="1">
            <a:schemeClr val="lt1"/>
          </a:fillRef>
          <a:effectRef idx="0">
            <a:schemeClr val="accent3"/>
          </a:effectRef>
          <a:fontRef idx="minor">
            <a:schemeClr val="dk1"/>
          </a:fontRef>
        </p:style>
        <p:txBody>
          <a:bodyPr rtlCol="0" anchor="ct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algn="ctr"/>
            <a:endParaRPr lang="ko-KR" altLang="en-US" sz="1097">
              <a:solidFill>
                <a:srgbClr val="000000"/>
              </a:solidFill>
            </a:endParaRPr>
          </a:p>
        </p:txBody>
      </p:sp>
      <p:pic>
        <p:nvPicPr>
          <p:cNvPr id="11" name="그림 11" descr="실내, 방, 바닥, 작은이(가) 표시된 사진&#10;&#10;자동 생성된 설명">
            <a:extLst>
              <a:ext uri="{FF2B5EF4-FFF2-40B4-BE49-F238E27FC236}">
                <a16:creationId xmlns:a16="http://schemas.microsoft.com/office/drawing/2014/main" id="{98FF413D-C2FA-4D5C-AE8A-D107906FB2F2}"/>
              </a:ext>
            </a:extLst>
          </p:cNvPr>
          <p:cNvPicPr>
            <a:picLocks noChangeAspect="1"/>
          </p:cNvPicPr>
          <p:nvPr/>
        </p:nvPicPr>
        <p:blipFill>
          <a:blip r:embed="rId7"/>
          <a:stretch>
            <a:fillRect/>
          </a:stretch>
        </p:blipFill>
        <p:spPr>
          <a:xfrm>
            <a:off x="14790249" y="6378275"/>
            <a:ext cx="1370740" cy="1260238"/>
          </a:xfrm>
          <a:prstGeom prst="rect">
            <a:avLst/>
          </a:prstGeom>
        </p:spPr>
      </p:pic>
      <p:pic>
        <p:nvPicPr>
          <p:cNvPr id="12" name="그림 12" descr="텍스트이(가) 표시된 사진&#10;&#10;자동 생성된 설명">
            <a:extLst>
              <a:ext uri="{FF2B5EF4-FFF2-40B4-BE49-F238E27FC236}">
                <a16:creationId xmlns:a16="http://schemas.microsoft.com/office/drawing/2014/main" id="{6F381B1E-6D5C-4442-89C5-DC8953770711}"/>
              </a:ext>
            </a:extLst>
          </p:cNvPr>
          <p:cNvPicPr>
            <a:picLocks noChangeAspect="1"/>
          </p:cNvPicPr>
          <p:nvPr/>
        </p:nvPicPr>
        <p:blipFill>
          <a:blip r:embed="rId8"/>
          <a:stretch>
            <a:fillRect/>
          </a:stretch>
        </p:blipFill>
        <p:spPr>
          <a:xfrm>
            <a:off x="12865195" y="6387468"/>
            <a:ext cx="1506096" cy="1271933"/>
          </a:xfrm>
          <a:prstGeom prst="rect">
            <a:avLst/>
          </a:prstGeom>
        </p:spPr>
      </p:pic>
      <p:pic>
        <p:nvPicPr>
          <p:cNvPr id="13" name="그림 13" descr="실내, 앉아있는, 건물, 옅은이(가) 표시된 사진&#10;&#10;자동 생성된 설명">
            <a:extLst>
              <a:ext uri="{FF2B5EF4-FFF2-40B4-BE49-F238E27FC236}">
                <a16:creationId xmlns:a16="http://schemas.microsoft.com/office/drawing/2014/main" id="{2001FA39-4EEB-448A-9D93-40BC933B3155}"/>
              </a:ext>
            </a:extLst>
          </p:cNvPr>
          <p:cNvPicPr>
            <a:picLocks noChangeAspect="1"/>
          </p:cNvPicPr>
          <p:nvPr/>
        </p:nvPicPr>
        <p:blipFill>
          <a:blip r:embed="rId9"/>
          <a:stretch>
            <a:fillRect/>
          </a:stretch>
        </p:blipFill>
        <p:spPr>
          <a:xfrm>
            <a:off x="16173880" y="6377357"/>
            <a:ext cx="1415859" cy="1262075"/>
          </a:xfrm>
          <a:prstGeom prst="rect">
            <a:avLst/>
          </a:prstGeom>
        </p:spPr>
      </p:pic>
      <p:sp>
        <p:nvSpPr>
          <p:cNvPr id="32" name="TextBox 31">
            <a:extLst>
              <a:ext uri="{FF2B5EF4-FFF2-40B4-BE49-F238E27FC236}">
                <a16:creationId xmlns:a16="http://schemas.microsoft.com/office/drawing/2014/main" id="{016691ED-0B72-4EAD-B19C-E500E04C6840}"/>
              </a:ext>
            </a:extLst>
          </p:cNvPr>
          <p:cNvSpPr txBox="1"/>
          <p:nvPr/>
        </p:nvSpPr>
        <p:spPr>
          <a:xfrm>
            <a:off x="7151486" y="7554637"/>
            <a:ext cx="9144000" cy="334066"/>
          </a:xfrm>
          <a:prstGeom prst="rect">
            <a:avLst/>
          </a:prstGeom>
          <a:noFill/>
        </p:spPr>
        <p:txBody>
          <a:bodyPr wrap="square">
            <a:spAutoFit/>
          </a:bodyP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algn="just"/>
            <a:r>
              <a:rPr lang="LID4096" altLang="ja-JP" sz="1571" dirty="0">
                <a:latin typeface="Times New Roman" panose="02020603050405020304" pitchFamily="18" charset="0"/>
                <a:cs typeface="Times New Roman" panose="02020603050405020304" pitchFamily="18" charset="0"/>
              </a:rPr>
              <a:t>Follow a map       Collecting               Quiz                Next stage</a:t>
            </a:r>
            <a:endParaRPr lang="ja-JP" altLang="en-US" sz="1571" dirty="0">
              <a:latin typeface="Times New Roman" panose="02020603050405020304" pitchFamily="18" charset="0"/>
              <a:cs typeface="Times New Roman" panose="02020603050405020304" pitchFamily="18" charset="0"/>
            </a:endParaRPr>
          </a:p>
        </p:txBody>
      </p:sp>
      <p:sp>
        <p:nvSpPr>
          <p:cNvPr id="34" name="TextBox 33">
            <a:extLst>
              <a:ext uri="{FF2B5EF4-FFF2-40B4-BE49-F238E27FC236}">
                <a16:creationId xmlns:a16="http://schemas.microsoft.com/office/drawing/2014/main" id="{4F89068D-6091-4580-9FA9-857EF9435A84}"/>
              </a:ext>
            </a:extLst>
          </p:cNvPr>
          <p:cNvSpPr txBox="1"/>
          <p:nvPr/>
        </p:nvSpPr>
        <p:spPr>
          <a:xfrm>
            <a:off x="13017739" y="7663089"/>
            <a:ext cx="9144000" cy="334066"/>
          </a:xfrm>
          <a:prstGeom prst="rect">
            <a:avLst/>
          </a:prstGeom>
          <a:noFill/>
        </p:spPr>
        <p:txBody>
          <a:bodyPr wrap="square">
            <a:spAutoFit/>
          </a:bodyP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algn="just"/>
            <a:r>
              <a:rPr lang="LID4096" altLang="ja-JP" sz="1571" dirty="0">
                <a:latin typeface="Times New Roman" panose="02020603050405020304" pitchFamily="18" charset="0"/>
                <a:cs typeface="Times New Roman" panose="02020603050405020304" pitchFamily="18" charset="0"/>
              </a:rPr>
              <a:t>In-depth Quiz                                      3D</a:t>
            </a:r>
            <a:endParaRPr lang="ja-JP" altLang="en-US" sz="1571" dirty="0">
              <a:latin typeface="Times New Roman" panose="02020603050405020304" pitchFamily="18" charset="0"/>
              <a:cs typeface="Times New Roman" panose="02020603050405020304" pitchFamily="18" charset="0"/>
            </a:endParaRPr>
          </a:p>
        </p:txBody>
      </p:sp>
      <p:sp>
        <p:nvSpPr>
          <p:cNvPr id="31" name="テキスト ボックス 9">
            <a:extLst>
              <a:ext uri="{FF2B5EF4-FFF2-40B4-BE49-F238E27FC236}">
                <a16:creationId xmlns:a16="http://schemas.microsoft.com/office/drawing/2014/main" id="{C4749517-A438-4391-9D08-0211D2E5C2E0}"/>
              </a:ext>
            </a:extLst>
          </p:cNvPr>
          <p:cNvSpPr txBox="1">
            <a:spLocks noChangeArrowheads="1"/>
          </p:cNvSpPr>
          <p:nvPr/>
        </p:nvSpPr>
        <p:spPr bwMode="auto">
          <a:xfrm>
            <a:off x="7212556" y="8684578"/>
            <a:ext cx="8135114" cy="817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marL="204083" indent="-204083" algn="just">
              <a:buFont typeface="Arial" panose="020B0604020202020204" pitchFamily="34" charset="0"/>
              <a:buChar char="•"/>
            </a:pPr>
            <a:r>
              <a:rPr lang="en-US" altLang="ja-JP" sz="1571" dirty="0">
                <a:latin typeface="Times New Roman" panose="02020603050405020304" pitchFamily="18" charset="0"/>
                <a:cs typeface="Times New Roman" panose="02020603050405020304" pitchFamily="18" charset="0"/>
              </a:rPr>
              <a:t>Supports a broad map.</a:t>
            </a:r>
          </a:p>
          <a:p>
            <a:pPr marL="204083" indent="-204083" algn="just">
              <a:buFont typeface="Arial" panose="020B0604020202020204" pitchFamily="34" charset="0"/>
              <a:buChar char="•"/>
            </a:pPr>
            <a:r>
              <a:rPr lang="en-US" altLang="ja-JP" sz="1571" dirty="0">
                <a:latin typeface="Times New Roman" panose="02020603050405020304" pitchFamily="18" charset="0"/>
                <a:cs typeface="Times New Roman" panose="02020603050405020304" pitchFamily="18" charset="0"/>
              </a:rPr>
              <a:t>Provide information about multiple viruses.</a:t>
            </a:r>
          </a:p>
          <a:p>
            <a:pPr marL="204083" indent="-204083" algn="just">
              <a:buFont typeface="Arial" panose="020B0604020202020204" pitchFamily="34" charset="0"/>
              <a:buChar char="•"/>
            </a:pPr>
            <a:r>
              <a:rPr lang="en-US" altLang="ja-JP" sz="1571" dirty="0">
                <a:latin typeface="Times New Roman" panose="02020603050405020304" pitchFamily="18" charset="0"/>
                <a:ea typeface="+mn-ea"/>
                <a:cs typeface="Times New Roman" panose="02020603050405020304" pitchFamily="18" charset="0"/>
              </a:rPr>
              <a:t>Add</a:t>
            </a:r>
            <a:r>
              <a:rPr lang="LID4096" altLang="ja-JP" sz="1571" dirty="0">
                <a:latin typeface="Times New Roman" panose="02020603050405020304" pitchFamily="18" charset="0"/>
                <a:ea typeface="+mn-ea"/>
                <a:cs typeface="Times New Roman" panose="02020603050405020304" pitchFamily="18" charset="0"/>
              </a:rPr>
              <a:t> Stage and</a:t>
            </a:r>
            <a:r>
              <a:rPr lang="en-US" altLang="ja-JP" sz="1571" dirty="0">
                <a:latin typeface="Times New Roman" panose="02020603050405020304" pitchFamily="18" charset="0"/>
                <a:ea typeface="+mn-ea"/>
                <a:cs typeface="Times New Roman" panose="02020603050405020304" pitchFamily="18" charset="0"/>
              </a:rPr>
              <a:t> various quizzes</a:t>
            </a:r>
          </a:p>
        </p:txBody>
      </p:sp>
      <p:pic>
        <p:nvPicPr>
          <p:cNvPr id="2" name="그림 1"/>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rot="21389881">
            <a:off x="13648690" y="8487421"/>
            <a:ext cx="3284642" cy="1502314"/>
          </a:xfrm>
          <a:prstGeom prst="rect">
            <a:avLst/>
          </a:prstGeom>
        </p:spPr>
      </p:pic>
      <p:sp>
        <p:nvSpPr>
          <p:cNvPr id="33" name="テキスト ボックス 189">
            <a:extLst>
              <a:ext uri="{FF2B5EF4-FFF2-40B4-BE49-F238E27FC236}">
                <a16:creationId xmlns:a16="http://schemas.microsoft.com/office/drawing/2014/main" id="{473DD49C-3FB0-4E0C-8053-A7C6FD2B1A60}"/>
              </a:ext>
            </a:extLst>
          </p:cNvPr>
          <p:cNvSpPr txBox="1"/>
          <p:nvPr/>
        </p:nvSpPr>
        <p:spPr>
          <a:xfrm rot="21217909">
            <a:off x="14233587" y="8277580"/>
            <a:ext cx="2115747" cy="389017"/>
          </a:xfrm>
          <a:prstGeom prst="rect">
            <a:avLst/>
          </a:prstGeom>
          <a:noFill/>
        </p:spPr>
        <p:txBody>
          <a:bodyPr wrap="square">
            <a:spAutoFit/>
          </a:bodyP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r>
              <a:rPr lang="en-US" altLang="ja-JP" sz="1928" b="1" dirty="0">
                <a:ln w="10160">
                  <a:solidFill>
                    <a:sysClr val="windowText" lastClr="000000"/>
                  </a:solidFill>
                  <a:prstDash val="solid"/>
                </a:ln>
                <a:solidFill>
                  <a:srgbClr val="FFFFFF"/>
                </a:solidFill>
                <a:effectLst>
                  <a:outerShdw blurRad="38100" dist="22860" dir="5400000" algn="tl" rotWithShape="0">
                    <a:srgbClr val="000000">
                      <a:alpha val="30000"/>
                    </a:srgbClr>
                  </a:outerShdw>
                </a:effectLst>
                <a:latin typeface="Impact" panose="020B0806030902050204" pitchFamily="34" charset="0"/>
                <a:cs typeface="Times New Roman" panose="02020603050405020304" pitchFamily="18" charset="0"/>
              </a:rPr>
              <a:t>Fighting the virus.</a:t>
            </a:r>
            <a:endParaRPr lang="ja-JP" altLang="en-US" sz="1928" b="1" dirty="0">
              <a:ln w="10160">
                <a:solidFill>
                  <a:sysClr val="windowText" lastClr="000000"/>
                </a:solidFill>
                <a:prstDash val="solid"/>
              </a:ln>
              <a:solidFill>
                <a:srgbClr val="FFFFFF"/>
              </a:solidFill>
              <a:effectLst>
                <a:outerShdw blurRad="38100" dist="22860" dir="5400000" algn="tl" rotWithShape="0">
                  <a:srgbClr val="000000">
                    <a:alpha val="30000"/>
                  </a:srgbClr>
                </a:outerShdw>
              </a:effectLst>
              <a:latin typeface="Impact" panose="020B0806030902050204" pitchFamily="34" charset="0"/>
            </a:endParaRPr>
          </a:p>
        </p:txBody>
      </p:sp>
      <p:sp>
        <p:nvSpPr>
          <p:cNvPr id="35" name="テキスト ボックス 9">
            <a:extLst>
              <a:ext uri="{FF2B5EF4-FFF2-40B4-BE49-F238E27FC236}">
                <a16:creationId xmlns:a16="http://schemas.microsoft.com/office/drawing/2014/main" id="{0E90C8F2-2FE0-4782-A3AE-0A8F03A7B53A}"/>
              </a:ext>
            </a:extLst>
          </p:cNvPr>
          <p:cNvSpPr txBox="1">
            <a:spLocks noChangeArrowheads="1"/>
          </p:cNvSpPr>
          <p:nvPr/>
        </p:nvSpPr>
        <p:spPr bwMode="auto">
          <a:xfrm>
            <a:off x="933816" y="2920536"/>
            <a:ext cx="5236099" cy="77783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algn="just" fontAlgn="base" latinLnBrk="1">
              <a:lnSpc>
                <a:spcPct val="160000"/>
              </a:lnSpc>
            </a:pPr>
            <a:r>
              <a:rPr lang="en-US" altLang="ko-KR" sz="1571" dirty="0">
                <a:latin typeface="Times New Roman" panose="02020603050405020304" pitchFamily="18" charset="0"/>
                <a:cs typeface="Times New Roman" panose="02020603050405020304" pitchFamily="18" charset="0"/>
              </a:rPr>
              <a:t>Corona is quite popular these days. Although this virus has the greatest influence, in fact, this type of virus has been popular before.</a:t>
            </a:r>
          </a:p>
          <a:p>
            <a:pPr algn="just" fontAlgn="base" latinLnBrk="1">
              <a:lnSpc>
                <a:spcPct val="160000"/>
              </a:lnSpc>
            </a:pPr>
            <a:endParaRPr lang="en-US" altLang="ko-KR" sz="1571" dirty="0">
              <a:latin typeface="Times New Roman" panose="02020603050405020304" pitchFamily="18" charset="0"/>
              <a:cs typeface="Times New Roman" panose="02020603050405020304" pitchFamily="18" charset="0"/>
            </a:endParaRPr>
          </a:p>
          <a:p>
            <a:pPr algn="just" fontAlgn="base" latinLnBrk="1">
              <a:lnSpc>
                <a:spcPct val="160000"/>
              </a:lnSpc>
            </a:pPr>
            <a:endParaRPr lang="en-US" altLang="ko-KR" sz="1571" dirty="0">
              <a:latin typeface="Times New Roman" panose="02020603050405020304" pitchFamily="18" charset="0"/>
              <a:cs typeface="Times New Roman" panose="02020603050405020304" pitchFamily="18" charset="0"/>
            </a:endParaRPr>
          </a:p>
          <a:p>
            <a:pPr algn="just" fontAlgn="base" latinLnBrk="1">
              <a:lnSpc>
                <a:spcPct val="160000"/>
              </a:lnSpc>
            </a:pPr>
            <a:endParaRPr lang="en-US" altLang="ko-KR" sz="1571" dirty="0">
              <a:latin typeface="Times New Roman" panose="02020603050405020304" pitchFamily="18" charset="0"/>
              <a:cs typeface="Times New Roman" panose="02020603050405020304" pitchFamily="18" charset="0"/>
            </a:endParaRPr>
          </a:p>
          <a:p>
            <a:pPr algn="just" fontAlgn="base" latinLnBrk="1">
              <a:lnSpc>
                <a:spcPct val="160000"/>
              </a:lnSpc>
            </a:pPr>
            <a:endParaRPr lang="en-US" altLang="ko-KR" sz="1571" dirty="0">
              <a:latin typeface="Times New Roman" panose="02020603050405020304" pitchFamily="18" charset="0"/>
              <a:cs typeface="Times New Roman" panose="02020603050405020304" pitchFamily="18" charset="0"/>
            </a:endParaRPr>
          </a:p>
          <a:p>
            <a:pPr algn="just" fontAlgn="base" latinLnBrk="1">
              <a:lnSpc>
                <a:spcPct val="160000"/>
              </a:lnSpc>
            </a:pPr>
            <a:r>
              <a:rPr lang="en-US" altLang="ko-KR" sz="1571" dirty="0">
                <a:latin typeface="Times New Roman" panose="02020603050405020304" pitchFamily="18" charset="0"/>
                <a:cs typeface="Times New Roman" panose="02020603050405020304" pitchFamily="18" charset="0"/>
              </a:rPr>
              <a:t>SARS, MERS, measles and Japanese encephalitis viruses are all RNA viruses like corona. Like this, the RNA virus has occurred many times before, and this type of virus will continue to occur. And because the RNA virus appears to be in a modified state, it is very difficult to develop vaccines, especially for ordinary people to carry around. For this reason</a:t>
            </a:r>
            <a:r>
              <a:rPr lang="en-US" altLang="ko-KR" sz="1571" dirty="0">
                <a:solidFill>
                  <a:schemeClr val="tx2"/>
                </a:solidFill>
                <a:latin typeface="Times New Roman" panose="02020603050405020304" pitchFamily="18" charset="0"/>
                <a:cs typeface="Times New Roman" panose="02020603050405020304" pitchFamily="18" charset="0"/>
              </a:rPr>
              <a:t>, </a:t>
            </a:r>
            <a:r>
              <a:rPr lang="en-US" altLang="ko-KR" sz="1571" dirty="0">
                <a:solidFill>
                  <a:srgbClr val="0070C0"/>
                </a:solidFill>
                <a:latin typeface="Times New Roman" panose="02020603050405020304" pitchFamily="18" charset="0"/>
                <a:cs typeface="Times New Roman" panose="02020603050405020304" pitchFamily="18" charset="0"/>
              </a:rPr>
              <a:t>individuals should try to 'prevent' viruses</a:t>
            </a:r>
            <a:r>
              <a:rPr lang="en-US" altLang="ko-KR" sz="1571" dirty="0">
                <a:solidFill>
                  <a:srgbClr val="CC0000"/>
                </a:solidFill>
                <a:latin typeface="Times New Roman" panose="02020603050405020304" pitchFamily="18" charset="0"/>
                <a:cs typeface="Times New Roman" panose="02020603050405020304" pitchFamily="18" charset="0"/>
              </a:rPr>
              <a:t>.</a:t>
            </a:r>
            <a:r>
              <a:rPr lang="en-US" altLang="ko-KR" sz="1571" dirty="0">
                <a:latin typeface="Times New Roman" panose="02020603050405020304" pitchFamily="18" charset="0"/>
                <a:cs typeface="Times New Roman" panose="02020603050405020304" pitchFamily="18" charset="0"/>
              </a:rPr>
              <a:t> Preventive measures against viruses are easy and simple, but I planned the project with the idea that I would be </a:t>
            </a:r>
            <a:r>
              <a:rPr lang="en-US" altLang="ko-KR" sz="1571" dirty="0">
                <a:solidFill>
                  <a:srgbClr val="FF0000"/>
                </a:solidFill>
                <a:latin typeface="Times New Roman" panose="02020603050405020304" pitchFamily="18" charset="0"/>
                <a:cs typeface="Times New Roman" panose="02020603050405020304" pitchFamily="18" charset="0"/>
              </a:rPr>
              <a:t>better able to deal with them</a:t>
            </a:r>
            <a:r>
              <a:rPr lang="en-US" altLang="ko-KR" sz="1571" dirty="0">
                <a:latin typeface="Times New Roman" panose="02020603050405020304" pitchFamily="18" charset="0"/>
                <a:cs typeface="Times New Roman" panose="02020603050405020304" pitchFamily="18" charset="0"/>
              </a:rPr>
              <a:t> if I understood them </a:t>
            </a:r>
            <a:r>
              <a:rPr lang="en-US" altLang="ko-KR" sz="1571" dirty="0">
                <a:solidFill>
                  <a:srgbClr val="FF0000"/>
                </a:solidFill>
                <a:latin typeface="Times New Roman" panose="02020603050405020304" pitchFamily="18" charset="0"/>
                <a:cs typeface="Times New Roman" panose="02020603050405020304" pitchFamily="18" charset="0"/>
              </a:rPr>
              <a:t>and had the awareness</a:t>
            </a:r>
            <a:r>
              <a:rPr lang="en-US" altLang="ko-KR" sz="1571" dirty="0">
                <a:latin typeface="Times New Roman" panose="02020603050405020304" pitchFamily="18" charset="0"/>
                <a:cs typeface="Times New Roman" panose="02020603050405020304" pitchFamily="18" charset="0"/>
              </a:rPr>
              <a:t> that they could happen in the future.</a:t>
            </a:r>
            <a:endParaRPr lang="ko-KR" altLang="ko-KR" sz="1571" dirty="0">
              <a:latin typeface="Times New Roman" panose="02020603050405020304" pitchFamily="18" charset="0"/>
              <a:cs typeface="Times New Roman" panose="02020603050405020304" pitchFamily="18" charset="0"/>
            </a:endParaRPr>
          </a:p>
          <a:p>
            <a:pPr algn="just" fontAlgn="base" latinLnBrk="1">
              <a:lnSpc>
                <a:spcPct val="160000"/>
              </a:lnSpc>
            </a:pPr>
            <a:endParaRPr lang="en-US" altLang="ko-KR" sz="1571" dirty="0">
              <a:latin typeface="Times New Roman" panose="02020603050405020304" pitchFamily="18" charset="0"/>
              <a:cs typeface="Times New Roman" panose="02020603050405020304" pitchFamily="18" charset="0"/>
            </a:endParaRPr>
          </a:p>
          <a:p>
            <a:pPr marL="0" marR="0" indent="0" algn="just" fontAlgn="base" latinLnBrk="1">
              <a:lnSpc>
                <a:spcPct val="160000"/>
              </a:lnSpc>
              <a:spcBef>
                <a:spcPts val="0"/>
              </a:spcBef>
              <a:spcAft>
                <a:spcPts val="0"/>
              </a:spcAft>
            </a:pPr>
            <a:endParaRPr lang="ja-JP" altLang="en-US" sz="1571" dirty="0">
              <a:latin typeface="Times New Roman" panose="02020603050405020304" pitchFamily="18" charset="0"/>
              <a:cs typeface="Times New Roman" panose="02020603050405020304" pitchFamily="18" charset="0"/>
            </a:endParaRPr>
          </a:p>
        </p:txBody>
      </p:sp>
      <p:pic>
        <p:nvPicPr>
          <p:cNvPr id="36" name="Picture 2" descr="코로나바이러스감염증-19 팩크 체크- 건강정보&gt;건강정보&gt;순천향대학교 부속 서울병원">
            <a:extLst>
              <a:ext uri="{FF2B5EF4-FFF2-40B4-BE49-F238E27FC236}">
                <a16:creationId xmlns:a16="http://schemas.microsoft.com/office/drawing/2014/main" id="{0EE5BA87-176B-41DD-9698-FBE5F66A12CA}"/>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565626" y="3677968"/>
            <a:ext cx="3730397" cy="2098349"/>
          </a:xfrm>
          <a:prstGeom prst="rect">
            <a:avLst/>
          </a:prstGeom>
          <a:noFill/>
          <a:extLst>
            <a:ext uri="{909E8E84-426E-40DD-AFC4-6F175D3DCCD1}">
              <a14:hiddenFill xmlns:a14="http://schemas.microsoft.com/office/drawing/2010/main">
                <a:solidFill>
                  <a:srgbClr val="FFFFFF"/>
                </a:solidFill>
              </a14:hiddenFill>
            </a:ext>
          </a:extLst>
        </p:spPr>
      </p:pic>
      <p:sp>
        <p:nvSpPr>
          <p:cNvPr id="37" name="テキスト ボックス 9">
            <a:extLst>
              <a:ext uri="{FF2B5EF4-FFF2-40B4-BE49-F238E27FC236}">
                <a16:creationId xmlns:a16="http://schemas.microsoft.com/office/drawing/2014/main" id="{1B1668A2-F2C0-4F9F-97C0-4FF5AAD6EB71}"/>
              </a:ext>
            </a:extLst>
          </p:cNvPr>
          <p:cNvSpPr txBox="1">
            <a:spLocks noChangeArrowheads="1"/>
          </p:cNvSpPr>
          <p:nvPr/>
        </p:nvSpPr>
        <p:spPr bwMode="auto">
          <a:xfrm>
            <a:off x="7128516" y="2229789"/>
            <a:ext cx="5590996" cy="35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fontAlgn="base" latinLnBrk="1">
              <a:lnSpc>
                <a:spcPct val="160000"/>
              </a:lnSpc>
            </a:pPr>
            <a:endParaRPr lang="en-US" altLang="ko-KR" sz="1571" dirty="0">
              <a:latin typeface="Times New Roman" panose="02020603050405020304" pitchFamily="18" charset="0"/>
              <a:cs typeface="Times New Roman" panose="02020603050405020304" pitchFamily="18" charset="0"/>
            </a:endParaRPr>
          </a:p>
          <a:p>
            <a:pPr fontAlgn="base" latinLnBrk="1">
              <a:lnSpc>
                <a:spcPct val="160000"/>
              </a:lnSpc>
            </a:pPr>
            <a:r>
              <a:rPr lang="en-US" altLang="ko-KR" sz="1571" dirty="0">
                <a:latin typeface="Times New Roman" panose="02020603050405020304" pitchFamily="18" charset="0"/>
                <a:cs typeface="Times New Roman" panose="02020603050405020304" pitchFamily="18" charset="0"/>
              </a:rPr>
              <a:t>Although it is a medical game, it added fun so that everyone</a:t>
            </a:r>
          </a:p>
          <a:p>
            <a:pPr fontAlgn="base" latinLnBrk="1">
              <a:lnSpc>
                <a:spcPct val="160000"/>
              </a:lnSpc>
            </a:pPr>
            <a:r>
              <a:rPr lang="en-US" altLang="ko-KR" sz="1571" dirty="0">
                <a:latin typeface="Times New Roman" panose="02020603050405020304" pitchFamily="18" charset="0"/>
                <a:cs typeface="Times New Roman" panose="02020603050405020304" pitchFamily="18" charset="0"/>
              </a:rPr>
              <a:t>can enjoy it.</a:t>
            </a:r>
          </a:p>
          <a:p>
            <a:pPr fontAlgn="base" latinLnBrk="1">
              <a:lnSpc>
                <a:spcPct val="160000"/>
              </a:lnSpc>
            </a:pPr>
            <a:r>
              <a:rPr lang="en-US" altLang="ko-KR" sz="1571" dirty="0">
                <a:latin typeface="Times New Roman" panose="02020603050405020304" pitchFamily="18" charset="0"/>
                <a:cs typeface="Times New Roman" panose="02020603050405020304" pitchFamily="18" charset="0"/>
              </a:rPr>
              <a:t>At the end of the game, you can get knowledge by solving a quiz about viruses, and through this, you can grow game items so that you can not only enjoy stage clearing but also enjoy growth.. </a:t>
            </a:r>
            <a:endParaRPr lang="ko-KR" altLang="ko-KR" sz="1571" dirty="0">
              <a:latin typeface="Times New Roman" panose="02020603050405020304" pitchFamily="18" charset="0"/>
              <a:cs typeface="Times New Roman" panose="02020603050405020304" pitchFamily="18" charset="0"/>
            </a:endParaRPr>
          </a:p>
          <a:p>
            <a:pPr fontAlgn="base" latinLnBrk="1">
              <a:lnSpc>
                <a:spcPct val="160000"/>
              </a:lnSpc>
            </a:pPr>
            <a:endParaRPr lang="ko-KR" altLang="ko-KR" sz="1571" dirty="0">
              <a:latin typeface="Times New Roman" panose="02020603050405020304" pitchFamily="18" charset="0"/>
              <a:cs typeface="Times New Roman" panose="02020603050405020304" pitchFamily="18" charset="0"/>
            </a:endParaRPr>
          </a:p>
          <a:p>
            <a:pPr fontAlgn="base" latinLnBrk="1">
              <a:lnSpc>
                <a:spcPct val="160000"/>
              </a:lnSpc>
            </a:pPr>
            <a:endParaRPr lang="en-US" altLang="ko-KR" sz="1571" dirty="0">
              <a:latin typeface="Times New Roman" panose="02020603050405020304" pitchFamily="18" charset="0"/>
              <a:cs typeface="Times New Roman" panose="02020603050405020304" pitchFamily="18" charset="0"/>
            </a:endParaRPr>
          </a:p>
          <a:p>
            <a:pPr marL="0" marR="0" indent="0" fontAlgn="base" latinLnBrk="1">
              <a:lnSpc>
                <a:spcPct val="160000"/>
              </a:lnSpc>
              <a:spcBef>
                <a:spcPts val="0"/>
              </a:spcBef>
              <a:spcAft>
                <a:spcPts val="0"/>
              </a:spcAft>
            </a:pPr>
            <a:endParaRPr lang="ja-JP" altLang="en-US" sz="1571" dirty="0">
              <a:latin typeface="Times New Roman" panose="02020603050405020304" pitchFamily="18" charset="0"/>
              <a:cs typeface="Times New Roman" panose="02020603050405020304" pitchFamily="18" charset="0"/>
            </a:endParaRPr>
          </a:p>
        </p:txBody>
      </p:sp>
      <p:sp>
        <p:nvSpPr>
          <p:cNvPr id="38" name="テキスト ボックス 9">
            <a:extLst>
              <a:ext uri="{FF2B5EF4-FFF2-40B4-BE49-F238E27FC236}">
                <a16:creationId xmlns:a16="http://schemas.microsoft.com/office/drawing/2014/main" id="{5B0D886C-D688-4FC5-AFC1-F55099ADE4EE}"/>
              </a:ext>
            </a:extLst>
          </p:cNvPr>
          <p:cNvSpPr txBox="1">
            <a:spLocks noChangeArrowheads="1"/>
          </p:cNvSpPr>
          <p:nvPr/>
        </p:nvSpPr>
        <p:spPr bwMode="auto">
          <a:xfrm>
            <a:off x="12633785" y="2657652"/>
            <a:ext cx="5236099" cy="816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fontAlgn="base" latinLnBrk="1">
              <a:lnSpc>
                <a:spcPct val="160000"/>
              </a:lnSpc>
            </a:pPr>
            <a:r>
              <a:rPr lang="en-US" altLang="ko-KR" sz="1571" dirty="0">
                <a:latin typeface="Times New Roman" panose="02020603050405020304" pitchFamily="18" charset="0"/>
                <a:cs typeface="Times New Roman" panose="02020603050405020304" pitchFamily="18" charset="0"/>
              </a:rPr>
              <a:t>The game has a tense atmosphere because it aims to raise awareness about viruses.</a:t>
            </a:r>
            <a:endParaRPr lang="ja-JP" altLang="en-US" sz="1571" dirty="0">
              <a:latin typeface="Times New Roman" panose="02020603050405020304" pitchFamily="18" charset="0"/>
              <a:cs typeface="Times New Roman" panose="02020603050405020304" pitchFamily="18" charset="0"/>
            </a:endParaRPr>
          </a:p>
        </p:txBody>
      </p:sp>
      <p:pic>
        <p:nvPicPr>
          <p:cNvPr id="1026" name="Picture 2" descr="How businesses can help disadvantaged children to keep learning in the time  of coronavirus ✎ Theirworld">
            <a:extLst>
              <a:ext uri="{FF2B5EF4-FFF2-40B4-BE49-F238E27FC236}">
                <a16:creationId xmlns:a16="http://schemas.microsoft.com/office/drawing/2014/main" id="{C2574D3D-81DE-471F-9DF7-AAEE8EBFDFAF}"/>
              </a:ext>
            </a:extLst>
          </p:cNvPr>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12662938" y="3463810"/>
            <a:ext cx="2016926" cy="134327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Top Podcasts to Improve Your General Knowledge | We Edit Podcasts">
            <a:extLst>
              <a:ext uri="{FF2B5EF4-FFF2-40B4-BE49-F238E27FC236}">
                <a16:creationId xmlns:a16="http://schemas.microsoft.com/office/drawing/2014/main" id="{D6FB2B46-8AEE-45F0-9F5F-69CCDB0D0DC1}"/>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15175501" y="3331827"/>
            <a:ext cx="2438201" cy="1269896"/>
          </a:xfrm>
          <a:prstGeom prst="rect">
            <a:avLst/>
          </a:prstGeom>
          <a:noFill/>
          <a:extLst>
            <a:ext uri="{909E8E84-426E-40DD-AFC4-6F175D3DCCD1}">
              <a14:hiddenFill xmlns:a14="http://schemas.microsoft.com/office/drawing/2010/main">
                <a:solidFill>
                  <a:srgbClr val="FFFFFF"/>
                </a:solidFill>
              </a14:hiddenFill>
            </a:ext>
          </a:extLst>
        </p:spPr>
      </p:pic>
      <p:sp>
        <p:nvSpPr>
          <p:cNvPr id="40" name="화살표: 오른쪽 39">
            <a:extLst>
              <a:ext uri="{FF2B5EF4-FFF2-40B4-BE49-F238E27FC236}">
                <a16:creationId xmlns:a16="http://schemas.microsoft.com/office/drawing/2014/main" id="{65E62CD0-50CB-40A4-A96A-040BD0A9894C}"/>
              </a:ext>
            </a:extLst>
          </p:cNvPr>
          <p:cNvSpPr/>
          <p:nvPr/>
        </p:nvSpPr>
        <p:spPr>
          <a:xfrm>
            <a:off x="14841273" y="3955938"/>
            <a:ext cx="322474" cy="3044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567212" rtl="0" eaLnBrk="1" latinLnBrk="0" hangingPunct="1">
              <a:defRPr sz="3071" kern="1200">
                <a:solidFill>
                  <a:schemeClr val="tx1"/>
                </a:solidFill>
                <a:latin typeface="+mn-lt"/>
                <a:ea typeface="+mn-ea"/>
                <a:cs typeface="+mn-cs"/>
              </a:defRPr>
            </a:lvl1pPr>
            <a:lvl2pPr marL="783606" algn="l" defTabSz="1567212" rtl="0" eaLnBrk="1" latinLnBrk="0" hangingPunct="1">
              <a:defRPr sz="3071" kern="1200">
                <a:solidFill>
                  <a:schemeClr val="tx1"/>
                </a:solidFill>
                <a:latin typeface="+mn-lt"/>
                <a:ea typeface="+mn-ea"/>
                <a:cs typeface="+mn-cs"/>
              </a:defRPr>
            </a:lvl2pPr>
            <a:lvl3pPr marL="1567212" algn="l" defTabSz="1567212" rtl="0" eaLnBrk="1" latinLnBrk="0" hangingPunct="1">
              <a:defRPr sz="3071" kern="1200">
                <a:solidFill>
                  <a:schemeClr val="tx1"/>
                </a:solidFill>
                <a:latin typeface="+mn-lt"/>
                <a:ea typeface="+mn-ea"/>
                <a:cs typeface="+mn-cs"/>
              </a:defRPr>
            </a:lvl3pPr>
            <a:lvl4pPr marL="2350818" algn="l" defTabSz="1567212" rtl="0" eaLnBrk="1" latinLnBrk="0" hangingPunct="1">
              <a:defRPr sz="3071" kern="1200">
                <a:solidFill>
                  <a:schemeClr val="tx1"/>
                </a:solidFill>
                <a:latin typeface="+mn-lt"/>
                <a:ea typeface="+mn-ea"/>
                <a:cs typeface="+mn-cs"/>
              </a:defRPr>
            </a:lvl4pPr>
            <a:lvl5pPr marL="3134424" algn="l" defTabSz="1567212" rtl="0" eaLnBrk="1" latinLnBrk="0" hangingPunct="1">
              <a:defRPr sz="3071" kern="1200">
                <a:solidFill>
                  <a:schemeClr val="tx1"/>
                </a:solidFill>
                <a:latin typeface="+mn-lt"/>
                <a:ea typeface="+mn-ea"/>
                <a:cs typeface="+mn-cs"/>
              </a:defRPr>
            </a:lvl5pPr>
            <a:lvl6pPr marL="3918030" algn="l" defTabSz="1567212" rtl="0" eaLnBrk="1" latinLnBrk="0" hangingPunct="1">
              <a:defRPr sz="3071" kern="1200">
                <a:solidFill>
                  <a:schemeClr val="tx1"/>
                </a:solidFill>
                <a:latin typeface="+mn-lt"/>
                <a:ea typeface="+mn-ea"/>
                <a:cs typeface="+mn-cs"/>
              </a:defRPr>
            </a:lvl6pPr>
            <a:lvl7pPr marL="4701636" algn="l" defTabSz="1567212" rtl="0" eaLnBrk="1" latinLnBrk="0" hangingPunct="1">
              <a:defRPr sz="3071" kern="1200">
                <a:solidFill>
                  <a:schemeClr val="tx1"/>
                </a:solidFill>
                <a:latin typeface="+mn-lt"/>
                <a:ea typeface="+mn-ea"/>
                <a:cs typeface="+mn-cs"/>
              </a:defRPr>
            </a:lvl7pPr>
            <a:lvl8pPr marL="5485242" algn="l" defTabSz="1567212" rtl="0" eaLnBrk="1" latinLnBrk="0" hangingPunct="1">
              <a:defRPr sz="3071" kern="1200">
                <a:solidFill>
                  <a:schemeClr val="tx1"/>
                </a:solidFill>
                <a:latin typeface="+mn-lt"/>
                <a:ea typeface="+mn-ea"/>
                <a:cs typeface="+mn-cs"/>
              </a:defRPr>
            </a:lvl8pPr>
            <a:lvl9pPr marL="6268848" algn="l" defTabSz="1567212" rtl="0" eaLnBrk="1" latinLnBrk="0" hangingPunct="1">
              <a:defRPr sz="3071" kern="1200">
                <a:solidFill>
                  <a:schemeClr val="tx1"/>
                </a:solidFill>
                <a:latin typeface="+mn-lt"/>
                <a:ea typeface="+mn-ea"/>
                <a:cs typeface="+mn-cs"/>
              </a:defRPr>
            </a:lvl9pPr>
          </a:lstStyle>
          <a:p>
            <a:pPr algn="ctr"/>
            <a:endParaRPr lang="ko-KR" altLang="en-US" sz="1097"/>
          </a:p>
        </p:txBody>
      </p:sp>
      <p:pic>
        <p:nvPicPr>
          <p:cNvPr id="41" name="Object 4">
            <a:extLst>
              <a:ext uri="{FF2B5EF4-FFF2-40B4-BE49-F238E27FC236}">
                <a16:creationId xmlns:a16="http://schemas.microsoft.com/office/drawing/2014/main" id="{4F7C38E5-7ED5-4AEB-BCC7-D33D46AB5686}"/>
              </a:ext>
            </a:extLst>
          </p:cNvPr>
          <p:cNvPicPr>
            <a:picLocks noChangeAspect="1"/>
          </p:cNvPicPr>
          <p:nvPr/>
        </p:nvPicPr>
        <p:blipFill>
          <a:blip r:embed="rId14" cstate="print"/>
          <a:stretch>
            <a:fillRect/>
          </a:stretch>
        </p:blipFill>
        <p:spPr>
          <a:xfrm>
            <a:off x="15411678" y="155641"/>
            <a:ext cx="2561905" cy="2276190"/>
          </a:xfrm>
          <a:prstGeom prst="rect">
            <a:avLst/>
          </a:prstGeom>
        </p:spPr>
      </p:pic>
    </p:spTree>
    <p:extLst>
      <p:ext uri="{BB962C8B-B14F-4D97-AF65-F5344CB8AC3E}">
        <p14:creationId xmlns:p14="http://schemas.microsoft.com/office/powerpoint/2010/main" val="2948201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02" name="그룹 1002"/>
          <p:cNvGrpSpPr/>
          <p:nvPr/>
        </p:nvGrpSpPr>
        <p:grpSpPr>
          <a:xfrm>
            <a:off x="1270620" y="872165"/>
            <a:ext cx="1066307" cy="493714"/>
            <a:chOff x="1270620" y="872165"/>
            <a:chExt cx="1066307" cy="493714"/>
          </a:xfrm>
        </p:grpSpPr>
        <p:pic>
          <p:nvPicPr>
            <p:cNvPr id="7" name="Object 6"/>
            <p:cNvPicPr>
              <a:picLocks noChangeAspect="1"/>
            </p:cNvPicPr>
            <p:nvPr/>
          </p:nvPicPr>
          <p:blipFill>
            <a:blip r:embed="rId3" cstate="print"/>
            <a:stretch>
              <a:fillRect/>
            </a:stretch>
          </p:blipFill>
          <p:spPr>
            <a:xfrm rot="10800000">
              <a:off x="1270620" y="872165"/>
              <a:ext cx="1066307" cy="493714"/>
            </a:xfrm>
            <a:prstGeom prst="rect">
              <a:avLst/>
            </a:prstGeom>
          </p:spPr>
        </p:pic>
      </p:grpSp>
      <p:grpSp>
        <p:nvGrpSpPr>
          <p:cNvPr id="1003" name="그룹 1003"/>
          <p:cNvGrpSpPr/>
          <p:nvPr/>
        </p:nvGrpSpPr>
        <p:grpSpPr>
          <a:xfrm>
            <a:off x="-1466667" y="3586476"/>
            <a:ext cx="16800000" cy="493714"/>
            <a:chOff x="-1466667" y="3586476"/>
            <a:chExt cx="16800000" cy="493714"/>
          </a:xfrm>
        </p:grpSpPr>
        <p:pic>
          <p:nvPicPr>
            <p:cNvPr id="15" name="Object 14"/>
            <p:cNvPicPr>
              <a:picLocks noChangeAspect="1"/>
            </p:cNvPicPr>
            <p:nvPr/>
          </p:nvPicPr>
          <p:blipFill>
            <a:blip r:embed="rId4" cstate="print"/>
            <a:stretch>
              <a:fillRect/>
            </a:stretch>
          </p:blipFill>
          <p:spPr>
            <a:xfrm rot="10800000">
              <a:off x="-1466667" y="3586476"/>
              <a:ext cx="16800000" cy="493714"/>
            </a:xfrm>
            <a:prstGeom prst="rect">
              <a:avLst/>
            </a:prstGeom>
          </p:spPr>
        </p:pic>
      </p:grpSp>
      <p:grpSp>
        <p:nvGrpSpPr>
          <p:cNvPr id="1004" name="그룹 1004"/>
          <p:cNvGrpSpPr/>
          <p:nvPr/>
        </p:nvGrpSpPr>
        <p:grpSpPr>
          <a:xfrm>
            <a:off x="14291312" y="1597249"/>
            <a:ext cx="5122354" cy="493714"/>
            <a:chOff x="14291312" y="1597249"/>
            <a:chExt cx="5122354" cy="493714"/>
          </a:xfrm>
        </p:grpSpPr>
        <p:pic>
          <p:nvPicPr>
            <p:cNvPr id="18" name="Object 17"/>
            <p:cNvPicPr>
              <a:picLocks noChangeAspect="1"/>
            </p:cNvPicPr>
            <p:nvPr/>
          </p:nvPicPr>
          <p:blipFill>
            <a:blip r:embed="rId5" cstate="print"/>
            <a:stretch>
              <a:fillRect/>
            </a:stretch>
          </p:blipFill>
          <p:spPr>
            <a:xfrm rot="-13920000">
              <a:off x="14291312" y="1597249"/>
              <a:ext cx="5122354" cy="493714"/>
            </a:xfrm>
            <a:prstGeom prst="rect">
              <a:avLst/>
            </a:prstGeom>
          </p:spPr>
        </p:pic>
      </p:grpSp>
      <p:sp>
        <p:nvSpPr>
          <p:cNvPr id="2" name="TextBox 1">
            <a:extLst>
              <a:ext uri="{FF2B5EF4-FFF2-40B4-BE49-F238E27FC236}">
                <a16:creationId xmlns:a16="http://schemas.microsoft.com/office/drawing/2014/main" id="{EBE3AE92-474E-4E3D-B75B-69BADBF66B9C}"/>
              </a:ext>
            </a:extLst>
          </p:cNvPr>
          <p:cNvSpPr txBox="1"/>
          <p:nvPr/>
        </p:nvSpPr>
        <p:spPr>
          <a:xfrm rot="10800000" flipH="1" flipV="1">
            <a:off x="1232526" y="1437743"/>
            <a:ext cx="7911474" cy="1015663"/>
          </a:xfrm>
          <a:prstGeom prst="rect">
            <a:avLst/>
          </a:prstGeom>
          <a:noFill/>
        </p:spPr>
        <p:txBody>
          <a:bodyPr wrap="square" rtlCol="0">
            <a:spAutoFit/>
          </a:bodyPr>
          <a:lstStyle/>
          <a:p>
            <a:pPr algn="just"/>
            <a:r>
              <a:rPr lang="LID4096" altLang="ko-KR" sz="6000" kern="0" spc="-300" dirty="0">
                <a:solidFill>
                  <a:srgbClr val="000000"/>
                </a:solidFill>
                <a:latin typeface="Arial Black" panose="020B0A04020102020204" pitchFamily="34" charset="0"/>
                <a:cs typeface="Gill Sans MT" pitchFamily="34" charset="0"/>
              </a:rPr>
              <a:t>Flow Chart</a:t>
            </a:r>
            <a:endParaRPr lang="en-US" altLang="ko-KR" sz="6000" kern="0" spc="-300" dirty="0">
              <a:solidFill>
                <a:srgbClr val="000000"/>
              </a:solidFill>
              <a:latin typeface="Arial Black" panose="020B0A04020102020204" pitchFamily="34" charset="0"/>
              <a:cs typeface="Gill Sans MT" pitchFamily="34" charset="0"/>
            </a:endParaRPr>
          </a:p>
        </p:txBody>
      </p:sp>
      <p:pic>
        <p:nvPicPr>
          <p:cNvPr id="3" name="Object 4">
            <a:extLst>
              <a:ext uri="{FF2B5EF4-FFF2-40B4-BE49-F238E27FC236}">
                <a16:creationId xmlns:a16="http://schemas.microsoft.com/office/drawing/2014/main" id="{F2210423-289D-47CF-BA77-AA4B471BAD75}"/>
              </a:ext>
            </a:extLst>
          </p:cNvPr>
          <p:cNvPicPr>
            <a:picLocks noChangeAspect="1"/>
          </p:cNvPicPr>
          <p:nvPr/>
        </p:nvPicPr>
        <p:blipFill>
          <a:blip r:embed="rId6" cstate="print"/>
          <a:stretch>
            <a:fillRect/>
          </a:stretch>
        </p:blipFill>
        <p:spPr>
          <a:xfrm>
            <a:off x="13091924" y="579686"/>
            <a:ext cx="2923810" cy="2276190"/>
          </a:xfrm>
          <a:prstGeom prst="rect">
            <a:avLst/>
          </a:prstGeom>
        </p:spPr>
      </p:pic>
      <p:pic>
        <p:nvPicPr>
          <p:cNvPr id="6" name="그림 9">
            <a:extLst>
              <a:ext uri="{FF2B5EF4-FFF2-40B4-BE49-F238E27FC236}">
                <a16:creationId xmlns:a16="http://schemas.microsoft.com/office/drawing/2014/main" id="{5A99ED88-50B5-495F-8881-70D90E66567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34455" y="4885689"/>
            <a:ext cx="2854773" cy="2854773"/>
          </a:xfrm>
          <a:prstGeom prst="rect">
            <a:avLst/>
          </a:prstGeom>
        </p:spPr>
      </p:pic>
      <p:pic>
        <p:nvPicPr>
          <p:cNvPr id="8" name="그림 6">
            <a:extLst>
              <a:ext uri="{FF2B5EF4-FFF2-40B4-BE49-F238E27FC236}">
                <a16:creationId xmlns:a16="http://schemas.microsoft.com/office/drawing/2014/main" id="{27002665-5EA9-4EDE-BBF7-36494D4FCBF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165937" y="5123755"/>
            <a:ext cx="3238499" cy="2616707"/>
          </a:xfrm>
          <a:prstGeom prst="rect">
            <a:avLst/>
          </a:prstGeom>
        </p:spPr>
      </p:pic>
      <p:pic>
        <p:nvPicPr>
          <p:cNvPr id="9" name="그림 10">
            <a:extLst>
              <a:ext uri="{FF2B5EF4-FFF2-40B4-BE49-F238E27FC236}">
                <a16:creationId xmlns:a16="http://schemas.microsoft.com/office/drawing/2014/main" id="{FC320049-7FE4-4438-B81A-F24F771231B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5081145" y="5103239"/>
            <a:ext cx="2800172" cy="2800172"/>
          </a:xfrm>
          <a:prstGeom prst="rect">
            <a:avLst/>
          </a:prstGeom>
        </p:spPr>
      </p:pic>
      <p:sp>
        <p:nvSpPr>
          <p:cNvPr id="10" name="사각형: 둥근 모서리 9">
            <a:extLst>
              <a:ext uri="{FF2B5EF4-FFF2-40B4-BE49-F238E27FC236}">
                <a16:creationId xmlns:a16="http://schemas.microsoft.com/office/drawing/2014/main" id="{D9DC2171-003B-4571-9BE9-AF3695C3704A}"/>
              </a:ext>
            </a:extLst>
          </p:cNvPr>
          <p:cNvSpPr/>
          <p:nvPr/>
        </p:nvSpPr>
        <p:spPr>
          <a:xfrm>
            <a:off x="885192" y="4711707"/>
            <a:ext cx="3476243" cy="3440801"/>
          </a:xfrm>
          <a:prstGeom prst="roundRect">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4" name="그림 4">
            <a:extLst>
              <a:ext uri="{FF2B5EF4-FFF2-40B4-BE49-F238E27FC236}">
                <a16:creationId xmlns:a16="http://schemas.microsoft.com/office/drawing/2014/main" id="{0700F6B6-C002-44DA-94DB-2E66361E5C81}"/>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161409" y="4885689"/>
            <a:ext cx="2923810" cy="2923810"/>
          </a:xfrm>
          <a:prstGeom prst="rect">
            <a:avLst/>
          </a:prstGeom>
        </p:spPr>
      </p:pic>
      <p:sp>
        <p:nvSpPr>
          <p:cNvPr id="12" name="화살표: 오른쪽 11">
            <a:extLst>
              <a:ext uri="{FF2B5EF4-FFF2-40B4-BE49-F238E27FC236}">
                <a16:creationId xmlns:a16="http://schemas.microsoft.com/office/drawing/2014/main" id="{C6E62B9A-7A22-4972-97BA-47080F83D7AA}"/>
              </a:ext>
            </a:extLst>
          </p:cNvPr>
          <p:cNvSpPr/>
          <p:nvPr/>
        </p:nvSpPr>
        <p:spPr>
          <a:xfrm>
            <a:off x="4189690" y="6063812"/>
            <a:ext cx="1167548" cy="4937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TextBox 25">
            <a:extLst>
              <a:ext uri="{FF2B5EF4-FFF2-40B4-BE49-F238E27FC236}">
                <a16:creationId xmlns:a16="http://schemas.microsoft.com/office/drawing/2014/main" id="{D9F54035-653E-4627-B69F-30E10F87783D}"/>
              </a:ext>
            </a:extLst>
          </p:cNvPr>
          <p:cNvSpPr txBox="1"/>
          <p:nvPr/>
        </p:nvSpPr>
        <p:spPr>
          <a:xfrm>
            <a:off x="1568265" y="8326490"/>
            <a:ext cx="16313051" cy="553998"/>
          </a:xfrm>
          <a:prstGeom prst="rect">
            <a:avLst/>
          </a:prstGeom>
          <a:noFill/>
        </p:spPr>
        <p:txBody>
          <a:bodyPr wrap="square">
            <a:spAutoFit/>
          </a:bodyPr>
          <a:lstStyle/>
          <a:p>
            <a:r>
              <a:rPr lang="LID4096" altLang="ko-KR" sz="3000" dirty="0"/>
              <a:t>Follow a map                          Collecting Data                                    Quiz                                         Next stage             </a:t>
            </a:r>
            <a:endParaRPr lang="ko-KR" altLang="en-US" sz="3000"/>
          </a:p>
        </p:txBody>
      </p:sp>
      <p:sp>
        <p:nvSpPr>
          <p:cNvPr id="20" name="화살표: 오른쪽 19">
            <a:extLst>
              <a:ext uri="{FF2B5EF4-FFF2-40B4-BE49-F238E27FC236}">
                <a16:creationId xmlns:a16="http://schemas.microsoft.com/office/drawing/2014/main" id="{C70160EA-81F8-4270-9646-CCA31C0C49FB}"/>
              </a:ext>
            </a:extLst>
          </p:cNvPr>
          <p:cNvSpPr/>
          <p:nvPr/>
        </p:nvSpPr>
        <p:spPr>
          <a:xfrm>
            <a:off x="8743808" y="6066218"/>
            <a:ext cx="1167548" cy="4937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a:p>
        </p:txBody>
      </p:sp>
      <p:sp>
        <p:nvSpPr>
          <p:cNvPr id="22" name="화살표: 오른쪽 21">
            <a:extLst>
              <a:ext uri="{FF2B5EF4-FFF2-40B4-BE49-F238E27FC236}">
                <a16:creationId xmlns:a16="http://schemas.microsoft.com/office/drawing/2014/main" id="{CD0F5431-89AF-46BD-A60D-409839778C28}"/>
              </a:ext>
            </a:extLst>
          </p:cNvPr>
          <p:cNvSpPr/>
          <p:nvPr/>
        </p:nvSpPr>
        <p:spPr>
          <a:xfrm>
            <a:off x="13913597" y="6100737"/>
            <a:ext cx="1167548" cy="4937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a:p>
        </p:txBody>
      </p:sp>
    </p:spTree>
    <p:extLst>
      <p:ext uri="{BB962C8B-B14F-4D97-AF65-F5344CB8AC3E}">
        <p14:creationId xmlns:p14="http://schemas.microsoft.com/office/powerpoint/2010/main" val="7883221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02" name="그룹 1002"/>
          <p:cNvGrpSpPr/>
          <p:nvPr/>
        </p:nvGrpSpPr>
        <p:grpSpPr>
          <a:xfrm>
            <a:off x="1270620" y="872165"/>
            <a:ext cx="1066307" cy="493714"/>
            <a:chOff x="1270620" y="872165"/>
            <a:chExt cx="1066307" cy="493714"/>
          </a:xfrm>
        </p:grpSpPr>
        <p:pic>
          <p:nvPicPr>
            <p:cNvPr id="7" name="Object 6"/>
            <p:cNvPicPr>
              <a:picLocks noChangeAspect="1"/>
            </p:cNvPicPr>
            <p:nvPr/>
          </p:nvPicPr>
          <p:blipFill>
            <a:blip r:embed="rId3" cstate="print"/>
            <a:stretch>
              <a:fillRect/>
            </a:stretch>
          </p:blipFill>
          <p:spPr>
            <a:xfrm rot="10800000">
              <a:off x="1270620" y="872165"/>
              <a:ext cx="1066307" cy="493714"/>
            </a:xfrm>
            <a:prstGeom prst="rect">
              <a:avLst/>
            </a:prstGeom>
          </p:spPr>
        </p:pic>
      </p:grpSp>
      <p:grpSp>
        <p:nvGrpSpPr>
          <p:cNvPr id="1003" name="그룹 1003"/>
          <p:cNvGrpSpPr/>
          <p:nvPr/>
        </p:nvGrpSpPr>
        <p:grpSpPr>
          <a:xfrm>
            <a:off x="-1466667" y="3586476"/>
            <a:ext cx="16800000" cy="493714"/>
            <a:chOff x="-1466667" y="3586476"/>
            <a:chExt cx="16800000" cy="493714"/>
          </a:xfrm>
        </p:grpSpPr>
        <p:pic>
          <p:nvPicPr>
            <p:cNvPr id="15" name="Object 14"/>
            <p:cNvPicPr>
              <a:picLocks noChangeAspect="1"/>
            </p:cNvPicPr>
            <p:nvPr/>
          </p:nvPicPr>
          <p:blipFill>
            <a:blip r:embed="rId4" cstate="print"/>
            <a:stretch>
              <a:fillRect/>
            </a:stretch>
          </p:blipFill>
          <p:spPr>
            <a:xfrm rot="10800000">
              <a:off x="-1466667" y="3586476"/>
              <a:ext cx="16800000" cy="493714"/>
            </a:xfrm>
            <a:prstGeom prst="rect">
              <a:avLst/>
            </a:prstGeom>
          </p:spPr>
        </p:pic>
      </p:grpSp>
      <p:grpSp>
        <p:nvGrpSpPr>
          <p:cNvPr id="1004" name="그룹 1004"/>
          <p:cNvGrpSpPr/>
          <p:nvPr/>
        </p:nvGrpSpPr>
        <p:grpSpPr>
          <a:xfrm>
            <a:off x="14291312" y="1597249"/>
            <a:ext cx="5122354" cy="493714"/>
            <a:chOff x="14291312" y="1597249"/>
            <a:chExt cx="5122354" cy="493714"/>
          </a:xfrm>
        </p:grpSpPr>
        <p:pic>
          <p:nvPicPr>
            <p:cNvPr id="18" name="Object 17"/>
            <p:cNvPicPr>
              <a:picLocks noChangeAspect="1"/>
            </p:cNvPicPr>
            <p:nvPr/>
          </p:nvPicPr>
          <p:blipFill>
            <a:blip r:embed="rId5" cstate="print"/>
            <a:stretch>
              <a:fillRect/>
            </a:stretch>
          </p:blipFill>
          <p:spPr>
            <a:xfrm rot="-13920000">
              <a:off x="14291312" y="1597249"/>
              <a:ext cx="5122354" cy="493714"/>
            </a:xfrm>
            <a:prstGeom prst="rect">
              <a:avLst/>
            </a:prstGeom>
          </p:spPr>
        </p:pic>
      </p:grpSp>
      <p:sp>
        <p:nvSpPr>
          <p:cNvPr id="2" name="TextBox 1">
            <a:extLst>
              <a:ext uri="{FF2B5EF4-FFF2-40B4-BE49-F238E27FC236}">
                <a16:creationId xmlns:a16="http://schemas.microsoft.com/office/drawing/2014/main" id="{EBE3AE92-474E-4E3D-B75B-69BADBF66B9C}"/>
              </a:ext>
            </a:extLst>
          </p:cNvPr>
          <p:cNvSpPr txBox="1"/>
          <p:nvPr/>
        </p:nvSpPr>
        <p:spPr>
          <a:xfrm rot="10800000" flipH="1" flipV="1">
            <a:off x="1232526" y="1437743"/>
            <a:ext cx="7911474" cy="1015663"/>
          </a:xfrm>
          <a:prstGeom prst="rect">
            <a:avLst/>
          </a:prstGeom>
          <a:noFill/>
        </p:spPr>
        <p:txBody>
          <a:bodyPr wrap="square" rtlCol="0">
            <a:spAutoFit/>
          </a:bodyPr>
          <a:lstStyle/>
          <a:p>
            <a:pPr algn="just"/>
            <a:r>
              <a:rPr lang="LID4096" altLang="ko-KR" sz="6000" kern="0" spc="-300" dirty="0">
                <a:solidFill>
                  <a:srgbClr val="000000"/>
                </a:solidFill>
                <a:latin typeface="Arial Black" panose="020B0A04020102020204" pitchFamily="34" charset="0"/>
                <a:cs typeface="Gill Sans MT" pitchFamily="34" charset="0"/>
              </a:rPr>
              <a:t>Flow Chart</a:t>
            </a:r>
            <a:endParaRPr lang="en-US" altLang="ko-KR" sz="6000" kern="0" spc="-300" dirty="0">
              <a:solidFill>
                <a:srgbClr val="000000"/>
              </a:solidFill>
              <a:latin typeface="Arial Black" panose="020B0A04020102020204" pitchFamily="34" charset="0"/>
              <a:cs typeface="Gill Sans MT" pitchFamily="34" charset="0"/>
            </a:endParaRPr>
          </a:p>
        </p:txBody>
      </p:sp>
      <p:pic>
        <p:nvPicPr>
          <p:cNvPr id="3" name="Object 4">
            <a:extLst>
              <a:ext uri="{FF2B5EF4-FFF2-40B4-BE49-F238E27FC236}">
                <a16:creationId xmlns:a16="http://schemas.microsoft.com/office/drawing/2014/main" id="{F2210423-289D-47CF-BA77-AA4B471BAD75}"/>
              </a:ext>
            </a:extLst>
          </p:cNvPr>
          <p:cNvPicPr>
            <a:picLocks noChangeAspect="1"/>
          </p:cNvPicPr>
          <p:nvPr/>
        </p:nvPicPr>
        <p:blipFill>
          <a:blip r:embed="rId6" cstate="print"/>
          <a:stretch>
            <a:fillRect/>
          </a:stretch>
        </p:blipFill>
        <p:spPr>
          <a:xfrm>
            <a:off x="13091924" y="579686"/>
            <a:ext cx="2923810" cy="2276190"/>
          </a:xfrm>
          <a:prstGeom prst="rect">
            <a:avLst/>
          </a:prstGeom>
        </p:spPr>
      </p:pic>
      <p:pic>
        <p:nvPicPr>
          <p:cNvPr id="8" name="그림 6">
            <a:extLst>
              <a:ext uri="{FF2B5EF4-FFF2-40B4-BE49-F238E27FC236}">
                <a16:creationId xmlns:a16="http://schemas.microsoft.com/office/drawing/2014/main" id="{27002665-5EA9-4EDE-BBF7-36494D4FCBF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165937" y="5123755"/>
            <a:ext cx="3238499" cy="2616707"/>
          </a:xfrm>
          <a:prstGeom prst="rect">
            <a:avLst/>
          </a:prstGeom>
        </p:spPr>
      </p:pic>
      <p:pic>
        <p:nvPicPr>
          <p:cNvPr id="9" name="그림 10">
            <a:extLst>
              <a:ext uri="{FF2B5EF4-FFF2-40B4-BE49-F238E27FC236}">
                <a16:creationId xmlns:a16="http://schemas.microsoft.com/office/drawing/2014/main" id="{FC320049-7FE4-4438-B81A-F24F771231B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5081145" y="5103239"/>
            <a:ext cx="2800172" cy="2800172"/>
          </a:xfrm>
          <a:prstGeom prst="rect">
            <a:avLst/>
          </a:prstGeom>
        </p:spPr>
      </p:pic>
      <p:pic>
        <p:nvPicPr>
          <p:cNvPr id="4" name="그림 4">
            <a:extLst>
              <a:ext uri="{FF2B5EF4-FFF2-40B4-BE49-F238E27FC236}">
                <a16:creationId xmlns:a16="http://schemas.microsoft.com/office/drawing/2014/main" id="{0700F6B6-C002-44DA-94DB-2E66361E5C81}"/>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161409" y="4885689"/>
            <a:ext cx="2923810" cy="2923810"/>
          </a:xfrm>
          <a:prstGeom prst="rect">
            <a:avLst/>
          </a:prstGeom>
        </p:spPr>
      </p:pic>
      <p:sp>
        <p:nvSpPr>
          <p:cNvPr id="12" name="화살표: 오른쪽 11">
            <a:extLst>
              <a:ext uri="{FF2B5EF4-FFF2-40B4-BE49-F238E27FC236}">
                <a16:creationId xmlns:a16="http://schemas.microsoft.com/office/drawing/2014/main" id="{C6E62B9A-7A22-4972-97BA-47080F83D7AA}"/>
              </a:ext>
            </a:extLst>
          </p:cNvPr>
          <p:cNvSpPr/>
          <p:nvPr/>
        </p:nvSpPr>
        <p:spPr>
          <a:xfrm>
            <a:off x="4189690" y="6063812"/>
            <a:ext cx="1167548" cy="4937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TextBox 25">
            <a:extLst>
              <a:ext uri="{FF2B5EF4-FFF2-40B4-BE49-F238E27FC236}">
                <a16:creationId xmlns:a16="http://schemas.microsoft.com/office/drawing/2014/main" id="{D9F54035-653E-4627-B69F-30E10F87783D}"/>
              </a:ext>
            </a:extLst>
          </p:cNvPr>
          <p:cNvSpPr txBox="1"/>
          <p:nvPr/>
        </p:nvSpPr>
        <p:spPr>
          <a:xfrm>
            <a:off x="1568265" y="8326490"/>
            <a:ext cx="16313051" cy="553998"/>
          </a:xfrm>
          <a:prstGeom prst="rect">
            <a:avLst/>
          </a:prstGeom>
          <a:noFill/>
        </p:spPr>
        <p:txBody>
          <a:bodyPr wrap="square">
            <a:spAutoFit/>
          </a:bodyPr>
          <a:lstStyle/>
          <a:p>
            <a:r>
              <a:rPr lang="LID4096" altLang="ko-KR" sz="3000" dirty="0"/>
              <a:t>Follow a map                          Collecting Data                                    Quiz                                         Next stage             </a:t>
            </a:r>
            <a:endParaRPr lang="ko-KR" altLang="en-US" sz="3000"/>
          </a:p>
        </p:txBody>
      </p:sp>
      <p:sp>
        <p:nvSpPr>
          <p:cNvPr id="20" name="화살표: 오른쪽 19">
            <a:extLst>
              <a:ext uri="{FF2B5EF4-FFF2-40B4-BE49-F238E27FC236}">
                <a16:creationId xmlns:a16="http://schemas.microsoft.com/office/drawing/2014/main" id="{C70160EA-81F8-4270-9646-CCA31C0C49FB}"/>
              </a:ext>
            </a:extLst>
          </p:cNvPr>
          <p:cNvSpPr/>
          <p:nvPr/>
        </p:nvSpPr>
        <p:spPr>
          <a:xfrm>
            <a:off x="8743808" y="6066218"/>
            <a:ext cx="1167548" cy="4937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a:p>
        </p:txBody>
      </p:sp>
      <p:sp>
        <p:nvSpPr>
          <p:cNvPr id="22" name="화살표: 오른쪽 21">
            <a:extLst>
              <a:ext uri="{FF2B5EF4-FFF2-40B4-BE49-F238E27FC236}">
                <a16:creationId xmlns:a16="http://schemas.microsoft.com/office/drawing/2014/main" id="{CD0F5431-89AF-46BD-A60D-409839778C28}"/>
              </a:ext>
            </a:extLst>
          </p:cNvPr>
          <p:cNvSpPr/>
          <p:nvPr/>
        </p:nvSpPr>
        <p:spPr>
          <a:xfrm>
            <a:off x="13913597" y="6100737"/>
            <a:ext cx="1167548" cy="4937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a:p>
        </p:txBody>
      </p:sp>
      <p:sp>
        <p:nvSpPr>
          <p:cNvPr id="11" name="사각형: 둥근 모서리 10">
            <a:extLst>
              <a:ext uri="{FF2B5EF4-FFF2-40B4-BE49-F238E27FC236}">
                <a16:creationId xmlns:a16="http://schemas.microsoft.com/office/drawing/2014/main" id="{AAD7816B-3EC3-4F9D-B6DF-9A782BABEBB6}"/>
              </a:ext>
            </a:extLst>
          </p:cNvPr>
          <p:cNvSpPr/>
          <p:nvPr/>
        </p:nvSpPr>
        <p:spPr>
          <a:xfrm>
            <a:off x="5403274" y="4711707"/>
            <a:ext cx="3476243" cy="3440801"/>
          </a:xfrm>
          <a:prstGeom prst="roundRect">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6" name="그림 9">
            <a:extLst>
              <a:ext uri="{FF2B5EF4-FFF2-40B4-BE49-F238E27FC236}">
                <a16:creationId xmlns:a16="http://schemas.microsoft.com/office/drawing/2014/main" id="{5A99ED88-50B5-495F-8881-70D90E66567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634455" y="4885689"/>
            <a:ext cx="2854773" cy="2854773"/>
          </a:xfrm>
          <a:prstGeom prst="rect">
            <a:avLst/>
          </a:prstGeom>
        </p:spPr>
      </p:pic>
    </p:spTree>
    <p:extLst>
      <p:ext uri="{BB962C8B-B14F-4D97-AF65-F5344CB8AC3E}">
        <p14:creationId xmlns:p14="http://schemas.microsoft.com/office/powerpoint/2010/main" val="3692006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02" name="그룹 1002"/>
          <p:cNvGrpSpPr/>
          <p:nvPr/>
        </p:nvGrpSpPr>
        <p:grpSpPr>
          <a:xfrm>
            <a:off x="1270620" y="872165"/>
            <a:ext cx="1066307" cy="493714"/>
            <a:chOff x="1270620" y="872165"/>
            <a:chExt cx="1066307" cy="493714"/>
          </a:xfrm>
        </p:grpSpPr>
        <p:pic>
          <p:nvPicPr>
            <p:cNvPr id="7" name="Object 6"/>
            <p:cNvPicPr>
              <a:picLocks noChangeAspect="1"/>
            </p:cNvPicPr>
            <p:nvPr/>
          </p:nvPicPr>
          <p:blipFill>
            <a:blip r:embed="rId3" cstate="print"/>
            <a:stretch>
              <a:fillRect/>
            </a:stretch>
          </p:blipFill>
          <p:spPr>
            <a:xfrm rot="10800000">
              <a:off x="1270620" y="872165"/>
              <a:ext cx="1066307" cy="493714"/>
            </a:xfrm>
            <a:prstGeom prst="rect">
              <a:avLst/>
            </a:prstGeom>
          </p:spPr>
        </p:pic>
      </p:grpSp>
      <p:grpSp>
        <p:nvGrpSpPr>
          <p:cNvPr id="1003" name="그룹 1003"/>
          <p:cNvGrpSpPr/>
          <p:nvPr/>
        </p:nvGrpSpPr>
        <p:grpSpPr>
          <a:xfrm>
            <a:off x="-1466667" y="3586476"/>
            <a:ext cx="16800000" cy="493714"/>
            <a:chOff x="-1466667" y="3586476"/>
            <a:chExt cx="16800000" cy="493714"/>
          </a:xfrm>
        </p:grpSpPr>
        <p:pic>
          <p:nvPicPr>
            <p:cNvPr id="15" name="Object 14"/>
            <p:cNvPicPr>
              <a:picLocks noChangeAspect="1"/>
            </p:cNvPicPr>
            <p:nvPr/>
          </p:nvPicPr>
          <p:blipFill>
            <a:blip r:embed="rId4" cstate="print"/>
            <a:stretch>
              <a:fillRect/>
            </a:stretch>
          </p:blipFill>
          <p:spPr>
            <a:xfrm rot="10800000">
              <a:off x="-1466667" y="3586476"/>
              <a:ext cx="16800000" cy="493714"/>
            </a:xfrm>
            <a:prstGeom prst="rect">
              <a:avLst/>
            </a:prstGeom>
          </p:spPr>
        </p:pic>
      </p:grpSp>
      <p:grpSp>
        <p:nvGrpSpPr>
          <p:cNvPr id="1004" name="그룹 1004"/>
          <p:cNvGrpSpPr/>
          <p:nvPr/>
        </p:nvGrpSpPr>
        <p:grpSpPr>
          <a:xfrm>
            <a:off x="14291312" y="1597249"/>
            <a:ext cx="5122354" cy="493714"/>
            <a:chOff x="14291312" y="1597249"/>
            <a:chExt cx="5122354" cy="493714"/>
          </a:xfrm>
        </p:grpSpPr>
        <p:pic>
          <p:nvPicPr>
            <p:cNvPr id="18" name="Object 17"/>
            <p:cNvPicPr>
              <a:picLocks noChangeAspect="1"/>
            </p:cNvPicPr>
            <p:nvPr/>
          </p:nvPicPr>
          <p:blipFill>
            <a:blip r:embed="rId5" cstate="print"/>
            <a:stretch>
              <a:fillRect/>
            </a:stretch>
          </p:blipFill>
          <p:spPr>
            <a:xfrm rot="-13920000">
              <a:off x="14291312" y="1597249"/>
              <a:ext cx="5122354" cy="493714"/>
            </a:xfrm>
            <a:prstGeom prst="rect">
              <a:avLst/>
            </a:prstGeom>
          </p:spPr>
        </p:pic>
      </p:grpSp>
      <p:sp>
        <p:nvSpPr>
          <p:cNvPr id="2" name="TextBox 1">
            <a:extLst>
              <a:ext uri="{FF2B5EF4-FFF2-40B4-BE49-F238E27FC236}">
                <a16:creationId xmlns:a16="http://schemas.microsoft.com/office/drawing/2014/main" id="{EBE3AE92-474E-4E3D-B75B-69BADBF66B9C}"/>
              </a:ext>
            </a:extLst>
          </p:cNvPr>
          <p:cNvSpPr txBox="1"/>
          <p:nvPr/>
        </p:nvSpPr>
        <p:spPr>
          <a:xfrm rot="10800000" flipH="1" flipV="1">
            <a:off x="1232526" y="1437743"/>
            <a:ext cx="7911474" cy="1015663"/>
          </a:xfrm>
          <a:prstGeom prst="rect">
            <a:avLst/>
          </a:prstGeom>
          <a:noFill/>
        </p:spPr>
        <p:txBody>
          <a:bodyPr wrap="square" rtlCol="0">
            <a:spAutoFit/>
          </a:bodyPr>
          <a:lstStyle/>
          <a:p>
            <a:pPr algn="just"/>
            <a:r>
              <a:rPr lang="LID4096" altLang="ko-KR" sz="6000" kern="0" spc="-300" dirty="0">
                <a:solidFill>
                  <a:srgbClr val="000000"/>
                </a:solidFill>
                <a:latin typeface="Arial Black" panose="020B0A04020102020204" pitchFamily="34" charset="0"/>
                <a:cs typeface="Gill Sans MT" pitchFamily="34" charset="0"/>
              </a:rPr>
              <a:t>Flow Chart</a:t>
            </a:r>
            <a:endParaRPr lang="en-US" altLang="ko-KR" sz="6000" kern="0" spc="-300" dirty="0">
              <a:solidFill>
                <a:srgbClr val="000000"/>
              </a:solidFill>
              <a:latin typeface="Arial Black" panose="020B0A04020102020204" pitchFamily="34" charset="0"/>
              <a:cs typeface="Gill Sans MT" pitchFamily="34" charset="0"/>
            </a:endParaRPr>
          </a:p>
        </p:txBody>
      </p:sp>
      <p:pic>
        <p:nvPicPr>
          <p:cNvPr id="3" name="Object 4">
            <a:extLst>
              <a:ext uri="{FF2B5EF4-FFF2-40B4-BE49-F238E27FC236}">
                <a16:creationId xmlns:a16="http://schemas.microsoft.com/office/drawing/2014/main" id="{F2210423-289D-47CF-BA77-AA4B471BAD75}"/>
              </a:ext>
            </a:extLst>
          </p:cNvPr>
          <p:cNvPicPr>
            <a:picLocks noChangeAspect="1"/>
          </p:cNvPicPr>
          <p:nvPr/>
        </p:nvPicPr>
        <p:blipFill>
          <a:blip r:embed="rId6" cstate="print"/>
          <a:stretch>
            <a:fillRect/>
          </a:stretch>
        </p:blipFill>
        <p:spPr>
          <a:xfrm>
            <a:off x="13091924" y="579686"/>
            <a:ext cx="2923810" cy="2276190"/>
          </a:xfrm>
          <a:prstGeom prst="rect">
            <a:avLst/>
          </a:prstGeom>
        </p:spPr>
      </p:pic>
      <p:pic>
        <p:nvPicPr>
          <p:cNvPr id="6" name="그림 9">
            <a:extLst>
              <a:ext uri="{FF2B5EF4-FFF2-40B4-BE49-F238E27FC236}">
                <a16:creationId xmlns:a16="http://schemas.microsoft.com/office/drawing/2014/main" id="{5A99ED88-50B5-495F-8881-70D90E66567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34455" y="4885689"/>
            <a:ext cx="2854773" cy="2854773"/>
          </a:xfrm>
          <a:prstGeom prst="rect">
            <a:avLst/>
          </a:prstGeom>
        </p:spPr>
      </p:pic>
      <p:pic>
        <p:nvPicPr>
          <p:cNvPr id="9" name="그림 10">
            <a:extLst>
              <a:ext uri="{FF2B5EF4-FFF2-40B4-BE49-F238E27FC236}">
                <a16:creationId xmlns:a16="http://schemas.microsoft.com/office/drawing/2014/main" id="{FC320049-7FE4-4438-B81A-F24F771231B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5081145" y="5103239"/>
            <a:ext cx="2800172" cy="2800172"/>
          </a:xfrm>
          <a:prstGeom prst="rect">
            <a:avLst/>
          </a:prstGeom>
        </p:spPr>
      </p:pic>
      <p:pic>
        <p:nvPicPr>
          <p:cNvPr id="4" name="그림 4">
            <a:extLst>
              <a:ext uri="{FF2B5EF4-FFF2-40B4-BE49-F238E27FC236}">
                <a16:creationId xmlns:a16="http://schemas.microsoft.com/office/drawing/2014/main" id="{0700F6B6-C002-44DA-94DB-2E66361E5C81}"/>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161409" y="4885689"/>
            <a:ext cx="2923810" cy="2923810"/>
          </a:xfrm>
          <a:prstGeom prst="rect">
            <a:avLst/>
          </a:prstGeom>
        </p:spPr>
      </p:pic>
      <p:sp>
        <p:nvSpPr>
          <p:cNvPr id="12" name="화살표: 오른쪽 11">
            <a:extLst>
              <a:ext uri="{FF2B5EF4-FFF2-40B4-BE49-F238E27FC236}">
                <a16:creationId xmlns:a16="http://schemas.microsoft.com/office/drawing/2014/main" id="{C6E62B9A-7A22-4972-97BA-47080F83D7AA}"/>
              </a:ext>
            </a:extLst>
          </p:cNvPr>
          <p:cNvSpPr/>
          <p:nvPr/>
        </p:nvSpPr>
        <p:spPr>
          <a:xfrm>
            <a:off x="4189690" y="6063812"/>
            <a:ext cx="1167548" cy="4937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TextBox 25">
            <a:extLst>
              <a:ext uri="{FF2B5EF4-FFF2-40B4-BE49-F238E27FC236}">
                <a16:creationId xmlns:a16="http://schemas.microsoft.com/office/drawing/2014/main" id="{D9F54035-653E-4627-B69F-30E10F87783D}"/>
              </a:ext>
            </a:extLst>
          </p:cNvPr>
          <p:cNvSpPr txBox="1"/>
          <p:nvPr/>
        </p:nvSpPr>
        <p:spPr>
          <a:xfrm>
            <a:off x="1568265" y="8326490"/>
            <a:ext cx="16313051" cy="553998"/>
          </a:xfrm>
          <a:prstGeom prst="rect">
            <a:avLst/>
          </a:prstGeom>
          <a:noFill/>
        </p:spPr>
        <p:txBody>
          <a:bodyPr wrap="square">
            <a:spAutoFit/>
          </a:bodyPr>
          <a:lstStyle/>
          <a:p>
            <a:r>
              <a:rPr lang="LID4096" altLang="ko-KR" sz="3000" dirty="0"/>
              <a:t>Follow a map                          Collecting Data                                    Quiz                                         Next stage             </a:t>
            </a:r>
            <a:endParaRPr lang="ko-KR" altLang="en-US" sz="3000"/>
          </a:p>
        </p:txBody>
      </p:sp>
      <p:sp>
        <p:nvSpPr>
          <p:cNvPr id="20" name="화살표: 오른쪽 19">
            <a:extLst>
              <a:ext uri="{FF2B5EF4-FFF2-40B4-BE49-F238E27FC236}">
                <a16:creationId xmlns:a16="http://schemas.microsoft.com/office/drawing/2014/main" id="{C70160EA-81F8-4270-9646-CCA31C0C49FB}"/>
              </a:ext>
            </a:extLst>
          </p:cNvPr>
          <p:cNvSpPr/>
          <p:nvPr/>
        </p:nvSpPr>
        <p:spPr>
          <a:xfrm>
            <a:off x="8743808" y="6066218"/>
            <a:ext cx="1167548" cy="4937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a:p>
        </p:txBody>
      </p:sp>
      <p:sp>
        <p:nvSpPr>
          <p:cNvPr id="22" name="화살표: 오른쪽 21">
            <a:extLst>
              <a:ext uri="{FF2B5EF4-FFF2-40B4-BE49-F238E27FC236}">
                <a16:creationId xmlns:a16="http://schemas.microsoft.com/office/drawing/2014/main" id="{CD0F5431-89AF-46BD-A60D-409839778C28}"/>
              </a:ext>
            </a:extLst>
          </p:cNvPr>
          <p:cNvSpPr/>
          <p:nvPr/>
        </p:nvSpPr>
        <p:spPr>
          <a:xfrm>
            <a:off x="13913597" y="6100737"/>
            <a:ext cx="1167548" cy="4937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a:p>
        </p:txBody>
      </p:sp>
      <p:sp>
        <p:nvSpPr>
          <p:cNvPr id="5" name="사각형: 둥근 모서리 4">
            <a:extLst>
              <a:ext uri="{FF2B5EF4-FFF2-40B4-BE49-F238E27FC236}">
                <a16:creationId xmlns:a16="http://schemas.microsoft.com/office/drawing/2014/main" id="{7657F0B6-26FD-4FCE-BF29-997C9A6ECD23}"/>
              </a:ext>
            </a:extLst>
          </p:cNvPr>
          <p:cNvSpPr/>
          <p:nvPr/>
        </p:nvSpPr>
        <p:spPr>
          <a:xfrm>
            <a:off x="10047065" y="4711707"/>
            <a:ext cx="3476243" cy="3440801"/>
          </a:xfrm>
          <a:prstGeom prst="roundRect">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8" name="그림 6">
            <a:extLst>
              <a:ext uri="{FF2B5EF4-FFF2-40B4-BE49-F238E27FC236}">
                <a16:creationId xmlns:a16="http://schemas.microsoft.com/office/drawing/2014/main" id="{27002665-5EA9-4EDE-BBF7-36494D4FCBF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165937" y="5123755"/>
            <a:ext cx="3238499" cy="2616707"/>
          </a:xfrm>
          <a:prstGeom prst="rect">
            <a:avLst/>
          </a:prstGeom>
        </p:spPr>
      </p:pic>
    </p:spTree>
    <p:extLst>
      <p:ext uri="{BB962C8B-B14F-4D97-AF65-F5344CB8AC3E}">
        <p14:creationId xmlns:p14="http://schemas.microsoft.com/office/powerpoint/2010/main" val="24164447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02" name="그룹 1002"/>
          <p:cNvGrpSpPr/>
          <p:nvPr/>
        </p:nvGrpSpPr>
        <p:grpSpPr>
          <a:xfrm>
            <a:off x="1270620" y="872165"/>
            <a:ext cx="1066307" cy="493714"/>
            <a:chOff x="1270620" y="872165"/>
            <a:chExt cx="1066307" cy="493714"/>
          </a:xfrm>
        </p:grpSpPr>
        <p:pic>
          <p:nvPicPr>
            <p:cNvPr id="7" name="Object 6"/>
            <p:cNvPicPr>
              <a:picLocks noChangeAspect="1"/>
            </p:cNvPicPr>
            <p:nvPr/>
          </p:nvPicPr>
          <p:blipFill>
            <a:blip r:embed="rId3" cstate="print"/>
            <a:stretch>
              <a:fillRect/>
            </a:stretch>
          </p:blipFill>
          <p:spPr>
            <a:xfrm rot="10800000">
              <a:off x="1270620" y="872165"/>
              <a:ext cx="1066307" cy="493714"/>
            </a:xfrm>
            <a:prstGeom prst="rect">
              <a:avLst/>
            </a:prstGeom>
          </p:spPr>
        </p:pic>
      </p:grpSp>
      <p:grpSp>
        <p:nvGrpSpPr>
          <p:cNvPr id="1003" name="그룹 1003"/>
          <p:cNvGrpSpPr/>
          <p:nvPr/>
        </p:nvGrpSpPr>
        <p:grpSpPr>
          <a:xfrm>
            <a:off x="-1466667" y="3586476"/>
            <a:ext cx="16800000" cy="493714"/>
            <a:chOff x="-1466667" y="3586476"/>
            <a:chExt cx="16800000" cy="493714"/>
          </a:xfrm>
        </p:grpSpPr>
        <p:pic>
          <p:nvPicPr>
            <p:cNvPr id="15" name="Object 14"/>
            <p:cNvPicPr>
              <a:picLocks noChangeAspect="1"/>
            </p:cNvPicPr>
            <p:nvPr/>
          </p:nvPicPr>
          <p:blipFill>
            <a:blip r:embed="rId4" cstate="print"/>
            <a:stretch>
              <a:fillRect/>
            </a:stretch>
          </p:blipFill>
          <p:spPr>
            <a:xfrm rot="10800000">
              <a:off x="-1466667" y="3586476"/>
              <a:ext cx="16800000" cy="493714"/>
            </a:xfrm>
            <a:prstGeom prst="rect">
              <a:avLst/>
            </a:prstGeom>
          </p:spPr>
        </p:pic>
      </p:grpSp>
      <p:grpSp>
        <p:nvGrpSpPr>
          <p:cNvPr id="1004" name="그룹 1004"/>
          <p:cNvGrpSpPr/>
          <p:nvPr/>
        </p:nvGrpSpPr>
        <p:grpSpPr>
          <a:xfrm>
            <a:off x="14291312" y="1597249"/>
            <a:ext cx="5122354" cy="493714"/>
            <a:chOff x="14291312" y="1597249"/>
            <a:chExt cx="5122354" cy="493714"/>
          </a:xfrm>
        </p:grpSpPr>
        <p:pic>
          <p:nvPicPr>
            <p:cNvPr id="18" name="Object 17"/>
            <p:cNvPicPr>
              <a:picLocks noChangeAspect="1"/>
            </p:cNvPicPr>
            <p:nvPr/>
          </p:nvPicPr>
          <p:blipFill>
            <a:blip r:embed="rId5" cstate="print"/>
            <a:stretch>
              <a:fillRect/>
            </a:stretch>
          </p:blipFill>
          <p:spPr>
            <a:xfrm rot="-13920000">
              <a:off x="14291312" y="1597249"/>
              <a:ext cx="5122354" cy="493714"/>
            </a:xfrm>
            <a:prstGeom prst="rect">
              <a:avLst/>
            </a:prstGeom>
          </p:spPr>
        </p:pic>
      </p:grpSp>
      <p:sp>
        <p:nvSpPr>
          <p:cNvPr id="2" name="TextBox 1">
            <a:extLst>
              <a:ext uri="{FF2B5EF4-FFF2-40B4-BE49-F238E27FC236}">
                <a16:creationId xmlns:a16="http://schemas.microsoft.com/office/drawing/2014/main" id="{EBE3AE92-474E-4E3D-B75B-69BADBF66B9C}"/>
              </a:ext>
            </a:extLst>
          </p:cNvPr>
          <p:cNvSpPr txBox="1"/>
          <p:nvPr/>
        </p:nvSpPr>
        <p:spPr>
          <a:xfrm rot="10800000" flipH="1" flipV="1">
            <a:off x="1232526" y="1437743"/>
            <a:ext cx="7911474" cy="1015663"/>
          </a:xfrm>
          <a:prstGeom prst="rect">
            <a:avLst/>
          </a:prstGeom>
          <a:noFill/>
        </p:spPr>
        <p:txBody>
          <a:bodyPr wrap="square" rtlCol="0">
            <a:spAutoFit/>
          </a:bodyPr>
          <a:lstStyle/>
          <a:p>
            <a:pPr algn="just"/>
            <a:r>
              <a:rPr lang="LID4096" altLang="ko-KR" sz="6000" kern="0" spc="-300" dirty="0">
                <a:solidFill>
                  <a:srgbClr val="000000"/>
                </a:solidFill>
                <a:latin typeface="Arial Black" panose="020B0A04020102020204" pitchFamily="34" charset="0"/>
                <a:cs typeface="Gill Sans MT" pitchFamily="34" charset="0"/>
              </a:rPr>
              <a:t>Flow Chart</a:t>
            </a:r>
            <a:endParaRPr lang="en-US" altLang="ko-KR" sz="6000" kern="0" spc="-300" dirty="0">
              <a:solidFill>
                <a:srgbClr val="000000"/>
              </a:solidFill>
              <a:latin typeface="Arial Black" panose="020B0A04020102020204" pitchFamily="34" charset="0"/>
              <a:cs typeface="Gill Sans MT" pitchFamily="34" charset="0"/>
            </a:endParaRPr>
          </a:p>
        </p:txBody>
      </p:sp>
      <p:pic>
        <p:nvPicPr>
          <p:cNvPr id="3" name="Object 4">
            <a:extLst>
              <a:ext uri="{FF2B5EF4-FFF2-40B4-BE49-F238E27FC236}">
                <a16:creationId xmlns:a16="http://schemas.microsoft.com/office/drawing/2014/main" id="{F2210423-289D-47CF-BA77-AA4B471BAD75}"/>
              </a:ext>
            </a:extLst>
          </p:cNvPr>
          <p:cNvPicPr>
            <a:picLocks noChangeAspect="1"/>
          </p:cNvPicPr>
          <p:nvPr/>
        </p:nvPicPr>
        <p:blipFill>
          <a:blip r:embed="rId6" cstate="print"/>
          <a:stretch>
            <a:fillRect/>
          </a:stretch>
        </p:blipFill>
        <p:spPr>
          <a:xfrm>
            <a:off x="13091924" y="579686"/>
            <a:ext cx="2923810" cy="2276190"/>
          </a:xfrm>
          <a:prstGeom prst="rect">
            <a:avLst/>
          </a:prstGeom>
        </p:spPr>
      </p:pic>
      <p:pic>
        <p:nvPicPr>
          <p:cNvPr id="6" name="그림 9">
            <a:extLst>
              <a:ext uri="{FF2B5EF4-FFF2-40B4-BE49-F238E27FC236}">
                <a16:creationId xmlns:a16="http://schemas.microsoft.com/office/drawing/2014/main" id="{5A99ED88-50B5-495F-8881-70D90E66567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34455" y="4885689"/>
            <a:ext cx="2854773" cy="2854773"/>
          </a:xfrm>
          <a:prstGeom prst="rect">
            <a:avLst/>
          </a:prstGeom>
        </p:spPr>
      </p:pic>
      <p:pic>
        <p:nvPicPr>
          <p:cNvPr id="8" name="그림 6">
            <a:extLst>
              <a:ext uri="{FF2B5EF4-FFF2-40B4-BE49-F238E27FC236}">
                <a16:creationId xmlns:a16="http://schemas.microsoft.com/office/drawing/2014/main" id="{27002665-5EA9-4EDE-BBF7-36494D4FCBF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165937" y="5123755"/>
            <a:ext cx="3238499" cy="2616707"/>
          </a:xfrm>
          <a:prstGeom prst="rect">
            <a:avLst/>
          </a:prstGeom>
        </p:spPr>
      </p:pic>
      <p:pic>
        <p:nvPicPr>
          <p:cNvPr id="4" name="그림 4">
            <a:extLst>
              <a:ext uri="{FF2B5EF4-FFF2-40B4-BE49-F238E27FC236}">
                <a16:creationId xmlns:a16="http://schemas.microsoft.com/office/drawing/2014/main" id="{0700F6B6-C002-44DA-94DB-2E66361E5C81}"/>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161409" y="4885689"/>
            <a:ext cx="2923810" cy="2923810"/>
          </a:xfrm>
          <a:prstGeom prst="rect">
            <a:avLst/>
          </a:prstGeom>
        </p:spPr>
      </p:pic>
      <p:sp>
        <p:nvSpPr>
          <p:cNvPr id="12" name="화살표: 오른쪽 11">
            <a:extLst>
              <a:ext uri="{FF2B5EF4-FFF2-40B4-BE49-F238E27FC236}">
                <a16:creationId xmlns:a16="http://schemas.microsoft.com/office/drawing/2014/main" id="{C6E62B9A-7A22-4972-97BA-47080F83D7AA}"/>
              </a:ext>
            </a:extLst>
          </p:cNvPr>
          <p:cNvSpPr/>
          <p:nvPr/>
        </p:nvSpPr>
        <p:spPr>
          <a:xfrm>
            <a:off x="4189690" y="6063812"/>
            <a:ext cx="1167548" cy="4937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TextBox 25">
            <a:extLst>
              <a:ext uri="{FF2B5EF4-FFF2-40B4-BE49-F238E27FC236}">
                <a16:creationId xmlns:a16="http://schemas.microsoft.com/office/drawing/2014/main" id="{D9F54035-653E-4627-B69F-30E10F87783D}"/>
              </a:ext>
            </a:extLst>
          </p:cNvPr>
          <p:cNvSpPr txBox="1"/>
          <p:nvPr/>
        </p:nvSpPr>
        <p:spPr>
          <a:xfrm>
            <a:off x="1568265" y="8326490"/>
            <a:ext cx="16313051" cy="553998"/>
          </a:xfrm>
          <a:prstGeom prst="rect">
            <a:avLst/>
          </a:prstGeom>
          <a:noFill/>
        </p:spPr>
        <p:txBody>
          <a:bodyPr wrap="square">
            <a:spAutoFit/>
          </a:bodyPr>
          <a:lstStyle/>
          <a:p>
            <a:r>
              <a:rPr lang="LID4096" altLang="ko-KR" sz="3000" dirty="0"/>
              <a:t>Follow a map                          Collecting Data                                    Quiz                                         Next stage             </a:t>
            </a:r>
            <a:endParaRPr lang="ko-KR" altLang="en-US" sz="3000"/>
          </a:p>
        </p:txBody>
      </p:sp>
      <p:sp>
        <p:nvSpPr>
          <p:cNvPr id="20" name="화살표: 오른쪽 19">
            <a:extLst>
              <a:ext uri="{FF2B5EF4-FFF2-40B4-BE49-F238E27FC236}">
                <a16:creationId xmlns:a16="http://schemas.microsoft.com/office/drawing/2014/main" id="{C70160EA-81F8-4270-9646-CCA31C0C49FB}"/>
              </a:ext>
            </a:extLst>
          </p:cNvPr>
          <p:cNvSpPr/>
          <p:nvPr/>
        </p:nvSpPr>
        <p:spPr>
          <a:xfrm>
            <a:off x="8743808" y="6066218"/>
            <a:ext cx="1167548" cy="4937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a:p>
        </p:txBody>
      </p:sp>
      <p:sp>
        <p:nvSpPr>
          <p:cNvPr id="5" name="사각형: 둥근 모서리 4">
            <a:extLst>
              <a:ext uri="{FF2B5EF4-FFF2-40B4-BE49-F238E27FC236}">
                <a16:creationId xmlns:a16="http://schemas.microsoft.com/office/drawing/2014/main" id="{4CD410DC-51D3-4BA9-9043-4F4A8F8300DD}"/>
              </a:ext>
            </a:extLst>
          </p:cNvPr>
          <p:cNvSpPr/>
          <p:nvPr/>
        </p:nvSpPr>
        <p:spPr>
          <a:xfrm>
            <a:off x="14553829" y="4739035"/>
            <a:ext cx="3476243" cy="3440801"/>
          </a:xfrm>
          <a:prstGeom prst="roundRect">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화살표: 오른쪽 21">
            <a:extLst>
              <a:ext uri="{FF2B5EF4-FFF2-40B4-BE49-F238E27FC236}">
                <a16:creationId xmlns:a16="http://schemas.microsoft.com/office/drawing/2014/main" id="{CD0F5431-89AF-46BD-A60D-409839778C28}"/>
              </a:ext>
            </a:extLst>
          </p:cNvPr>
          <p:cNvSpPr/>
          <p:nvPr/>
        </p:nvSpPr>
        <p:spPr>
          <a:xfrm>
            <a:off x="13913597" y="6100737"/>
            <a:ext cx="1167548" cy="4937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a:p>
        </p:txBody>
      </p:sp>
      <p:pic>
        <p:nvPicPr>
          <p:cNvPr id="9" name="그림 10">
            <a:extLst>
              <a:ext uri="{FF2B5EF4-FFF2-40B4-BE49-F238E27FC236}">
                <a16:creationId xmlns:a16="http://schemas.microsoft.com/office/drawing/2014/main" id="{FC320049-7FE4-4438-B81A-F24F771231B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5081145" y="5123755"/>
            <a:ext cx="2800172" cy="2800172"/>
          </a:xfrm>
          <a:prstGeom prst="rect">
            <a:avLst/>
          </a:prstGeom>
        </p:spPr>
      </p:pic>
    </p:spTree>
    <p:extLst>
      <p:ext uri="{BB962C8B-B14F-4D97-AF65-F5344CB8AC3E}">
        <p14:creationId xmlns:p14="http://schemas.microsoft.com/office/powerpoint/2010/main" val="5532388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01" name="그룹 1001"/>
          <p:cNvGrpSpPr/>
          <p:nvPr/>
        </p:nvGrpSpPr>
        <p:grpSpPr>
          <a:xfrm>
            <a:off x="-1198943" y="-604187"/>
            <a:ext cx="20683601" cy="2680378"/>
            <a:chOff x="-1198943" y="-604187"/>
            <a:chExt cx="20683601" cy="2680378"/>
          </a:xfrm>
        </p:grpSpPr>
        <p:pic>
          <p:nvPicPr>
            <p:cNvPr id="3" name="Object 2"/>
            <p:cNvPicPr>
              <a:picLocks noChangeAspect="1"/>
            </p:cNvPicPr>
            <p:nvPr/>
          </p:nvPicPr>
          <p:blipFill>
            <a:blip r:embed="rId3" cstate="print"/>
            <a:stretch>
              <a:fillRect/>
            </a:stretch>
          </p:blipFill>
          <p:spPr>
            <a:xfrm>
              <a:off x="-1198943" y="-604187"/>
              <a:ext cx="20683601" cy="2680378"/>
            </a:xfrm>
            <a:prstGeom prst="rect">
              <a:avLst/>
            </a:prstGeom>
          </p:spPr>
        </p:pic>
      </p:grpSp>
      <p:grpSp>
        <p:nvGrpSpPr>
          <p:cNvPr id="1002" name="그룹 1002"/>
          <p:cNvGrpSpPr/>
          <p:nvPr/>
        </p:nvGrpSpPr>
        <p:grpSpPr>
          <a:xfrm>
            <a:off x="8609704" y="3676952"/>
            <a:ext cx="1066307" cy="493714"/>
            <a:chOff x="8609704" y="3676952"/>
            <a:chExt cx="1066307" cy="493714"/>
          </a:xfrm>
        </p:grpSpPr>
        <p:pic>
          <p:nvPicPr>
            <p:cNvPr id="12" name="Object 11"/>
            <p:cNvPicPr>
              <a:picLocks noChangeAspect="1"/>
            </p:cNvPicPr>
            <p:nvPr/>
          </p:nvPicPr>
          <p:blipFill>
            <a:blip r:embed="rId4" cstate="print"/>
            <a:stretch>
              <a:fillRect/>
            </a:stretch>
          </p:blipFill>
          <p:spPr>
            <a:xfrm rot="-3180000">
              <a:off x="8609704" y="3676952"/>
              <a:ext cx="1066307" cy="493714"/>
            </a:xfrm>
            <a:prstGeom prst="rect">
              <a:avLst/>
            </a:prstGeom>
          </p:spPr>
        </p:pic>
      </p:grpSp>
      <p:grpSp>
        <p:nvGrpSpPr>
          <p:cNvPr id="1003" name="그룹 1003"/>
          <p:cNvGrpSpPr/>
          <p:nvPr/>
        </p:nvGrpSpPr>
        <p:grpSpPr>
          <a:xfrm>
            <a:off x="-761905" y="1800762"/>
            <a:ext cx="19809524" cy="493714"/>
            <a:chOff x="-761905" y="1800762"/>
            <a:chExt cx="19809524" cy="493714"/>
          </a:xfrm>
        </p:grpSpPr>
        <p:pic>
          <p:nvPicPr>
            <p:cNvPr id="15" name="Object 14"/>
            <p:cNvPicPr>
              <a:picLocks noChangeAspect="1"/>
            </p:cNvPicPr>
            <p:nvPr/>
          </p:nvPicPr>
          <p:blipFill>
            <a:blip r:embed="rId5" cstate="print"/>
            <a:stretch>
              <a:fillRect/>
            </a:stretch>
          </p:blipFill>
          <p:spPr>
            <a:xfrm rot="10800000">
              <a:off x="-761905" y="1800762"/>
              <a:ext cx="19809524" cy="493714"/>
            </a:xfrm>
            <a:prstGeom prst="rect">
              <a:avLst/>
            </a:prstGeom>
          </p:spPr>
        </p:pic>
      </p:grpSp>
      <p:sp>
        <p:nvSpPr>
          <p:cNvPr id="22" name="TextBox 21">
            <a:extLst>
              <a:ext uri="{FF2B5EF4-FFF2-40B4-BE49-F238E27FC236}">
                <a16:creationId xmlns:a16="http://schemas.microsoft.com/office/drawing/2014/main" id="{4089B615-5465-4A4A-A3F9-CAA911ADA17A}"/>
              </a:ext>
            </a:extLst>
          </p:cNvPr>
          <p:cNvSpPr txBox="1"/>
          <p:nvPr/>
        </p:nvSpPr>
        <p:spPr>
          <a:xfrm>
            <a:off x="11040377" y="9039937"/>
            <a:ext cx="10338486" cy="923330"/>
          </a:xfrm>
          <a:prstGeom prst="rect">
            <a:avLst/>
          </a:prstGeom>
        </p:spPr>
        <p:txBody>
          <a:bodyPr wrap="square">
            <a:spAutoFit/>
          </a:bodyPr>
          <a:lstStyle/>
          <a:p>
            <a:pPr algn="just"/>
            <a:r>
              <a:rPr lang="ko-KR" altLang="en-US" sz="5400" b="1" kern="0" spc="-200" dirty="0" err="1">
                <a:solidFill>
                  <a:srgbClr val="000000"/>
                </a:solidFill>
                <a:latin typeface="Gill Sans MT"/>
                <a:cs typeface="Gill Sans MT" pitchFamily="34" charset="0"/>
              </a:rPr>
              <a:t>ㅇ</a:t>
            </a:r>
            <a:endParaRPr lang="LID4096" altLang="ko-KR" sz="5400" b="1" kern="0" spc="-200" dirty="0">
              <a:solidFill>
                <a:srgbClr val="000000"/>
              </a:solidFill>
              <a:latin typeface="Gill Sans MT"/>
              <a:cs typeface="Gill Sans MT" pitchFamily="34" charset="0"/>
            </a:endParaRPr>
          </a:p>
        </p:txBody>
      </p:sp>
      <p:pic>
        <p:nvPicPr>
          <p:cNvPr id="13" name="그림 13">
            <a:extLst>
              <a:ext uri="{FF2B5EF4-FFF2-40B4-BE49-F238E27FC236}">
                <a16:creationId xmlns:a16="http://schemas.microsoft.com/office/drawing/2014/main" id="{D28FCD35-CA9C-489B-B83A-49D867C22CC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79409" y="2294477"/>
            <a:ext cx="11398374" cy="7682412"/>
          </a:xfrm>
          <a:prstGeom prst="rect">
            <a:avLst/>
          </a:prstGeom>
        </p:spPr>
      </p:pic>
      <p:pic>
        <p:nvPicPr>
          <p:cNvPr id="11" name="Object 19">
            <a:extLst>
              <a:ext uri="{FF2B5EF4-FFF2-40B4-BE49-F238E27FC236}">
                <a16:creationId xmlns:a16="http://schemas.microsoft.com/office/drawing/2014/main" id="{782F1514-24E9-4A37-BC40-BA4407326E91}"/>
              </a:ext>
            </a:extLst>
          </p:cNvPr>
          <p:cNvPicPr>
            <a:picLocks noChangeAspect="1"/>
          </p:cNvPicPr>
          <p:nvPr/>
        </p:nvPicPr>
        <p:blipFill>
          <a:blip r:embed="rId7" cstate="print">
            <a:duotone>
              <a:prstClr val="black"/>
              <a:srgbClr val="000000">
                <a:alpha val="0"/>
                <a:tint val="45000"/>
                <a:satMod val="400000"/>
              </a:srgbClr>
            </a:duotone>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10363200" y="313042"/>
            <a:ext cx="2923810" cy="2276190"/>
          </a:xfrm>
          <a:prstGeom prst="rect">
            <a:avLst/>
          </a:prstGeom>
        </p:spPr>
      </p:pic>
      <p:sp>
        <p:nvSpPr>
          <p:cNvPr id="14" name="TextBox 13">
            <a:extLst>
              <a:ext uri="{FF2B5EF4-FFF2-40B4-BE49-F238E27FC236}">
                <a16:creationId xmlns:a16="http://schemas.microsoft.com/office/drawing/2014/main" id="{0C158163-BC69-4794-8F3E-40B7D55C1AE4}"/>
              </a:ext>
            </a:extLst>
          </p:cNvPr>
          <p:cNvSpPr txBox="1"/>
          <p:nvPr/>
        </p:nvSpPr>
        <p:spPr>
          <a:xfrm rot="10800000" flipH="1" flipV="1">
            <a:off x="12916083" y="699940"/>
            <a:ext cx="4558272" cy="1015663"/>
          </a:xfrm>
          <a:prstGeom prst="rect">
            <a:avLst/>
          </a:prstGeom>
          <a:noFill/>
        </p:spPr>
        <p:txBody>
          <a:bodyPr wrap="square" rtlCol="0">
            <a:spAutoFit/>
          </a:bodyPr>
          <a:lstStyle/>
          <a:p>
            <a:r>
              <a:rPr lang="en-US" altLang="ko-KR" sz="6000" dirty="0"/>
              <a:t>Open Source</a:t>
            </a:r>
            <a:endParaRPr lang="ko-KR" altLang="en-US" sz="6000" dirty="0"/>
          </a:p>
        </p:txBody>
      </p:sp>
    </p:spTree>
    <p:extLst>
      <p:ext uri="{BB962C8B-B14F-4D97-AF65-F5344CB8AC3E}">
        <p14:creationId xmlns:p14="http://schemas.microsoft.com/office/powerpoint/2010/main" val="11102770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01" name="그룹 1001"/>
          <p:cNvGrpSpPr/>
          <p:nvPr/>
        </p:nvGrpSpPr>
        <p:grpSpPr>
          <a:xfrm>
            <a:off x="-1198943" y="5678347"/>
            <a:ext cx="20683601" cy="4810782"/>
            <a:chOff x="-1198943" y="5678347"/>
            <a:chExt cx="20683601" cy="4810782"/>
          </a:xfrm>
        </p:grpSpPr>
        <p:pic>
          <p:nvPicPr>
            <p:cNvPr id="3" name="Object 2"/>
            <p:cNvPicPr>
              <a:picLocks noChangeAspect="1"/>
            </p:cNvPicPr>
            <p:nvPr/>
          </p:nvPicPr>
          <p:blipFill>
            <a:blip r:embed="rId3" cstate="print"/>
            <a:stretch>
              <a:fillRect/>
            </a:stretch>
          </p:blipFill>
          <p:spPr>
            <a:xfrm>
              <a:off x="-1198943" y="5678347"/>
              <a:ext cx="20683601" cy="4810782"/>
            </a:xfrm>
            <a:prstGeom prst="rect">
              <a:avLst/>
            </a:prstGeom>
          </p:spPr>
        </p:pic>
      </p:grpSp>
      <p:grpSp>
        <p:nvGrpSpPr>
          <p:cNvPr id="1003" name="그룹 1003"/>
          <p:cNvGrpSpPr/>
          <p:nvPr/>
        </p:nvGrpSpPr>
        <p:grpSpPr>
          <a:xfrm>
            <a:off x="-3556148" y="3175023"/>
            <a:ext cx="10639341" cy="493714"/>
            <a:chOff x="-3556148" y="3175023"/>
            <a:chExt cx="10639341" cy="493714"/>
          </a:xfrm>
        </p:grpSpPr>
        <p:pic>
          <p:nvPicPr>
            <p:cNvPr id="9" name="Object 8"/>
            <p:cNvPicPr>
              <a:picLocks noChangeAspect="1"/>
            </p:cNvPicPr>
            <p:nvPr/>
          </p:nvPicPr>
          <p:blipFill>
            <a:blip r:embed="rId4" cstate="print"/>
            <a:stretch>
              <a:fillRect/>
            </a:stretch>
          </p:blipFill>
          <p:spPr>
            <a:xfrm rot="-16200000">
              <a:off x="-3556148" y="3175023"/>
              <a:ext cx="10639341" cy="493714"/>
            </a:xfrm>
            <a:prstGeom prst="rect">
              <a:avLst/>
            </a:prstGeom>
          </p:spPr>
        </p:pic>
      </p:grpSp>
      <p:grpSp>
        <p:nvGrpSpPr>
          <p:cNvPr id="1004" name="그룹 1004"/>
          <p:cNvGrpSpPr/>
          <p:nvPr/>
        </p:nvGrpSpPr>
        <p:grpSpPr>
          <a:xfrm>
            <a:off x="-2774483" y="1354809"/>
            <a:ext cx="19993531" cy="493714"/>
            <a:chOff x="-2774483" y="1354809"/>
            <a:chExt cx="19993531" cy="493714"/>
          </a:xfrm>
        </p:grpSpPr>
        <p:pic>
          <p:nvPicPr>
            <p:cNvPr id="12" name="Object 11"/>
            <p:cNvPicPr>
              <a:picLocks noChangeAspect="1"/>
            </p:cNvPicPr>
            <p:nvPr/>
          </p:nvPicPr>
          <p:blipFill>
            <a:blip r:embed="rId5" cstate="print"/>
            <a:stretch>
              <a:fillRect/>
            </a:stretch>
          </p:blipFill>
          <p:spPr>
            <a:xfrm rot="10800000">
              <a:off x="-2774483" y="1354809"/>
              <a:ext cx="19993531" cy="493714"/>
            </a:xfrm>
            <a:prstGeom prst="rect">
              <a:avLst/>
            </a:prstGeom>
          </p:spPr>
        </p:pic>
      </p:grpSp>
      <p:grpSp>
        <p:nvGrpSpPr>
          <p:cNvPr id="1005" name="그룹 1005"/>
          <p:cNvGrpSpPr/>
          <p:nvPr/>
        </p:nvGrpSpPr>
        <p:grpSpPr>
          <a:xfrm>
            <a:off x="895238" y="8494693"/>
            <a:ext cx="15540701" cy="493714"/>
            <a:chOff x="895238" y="8494693"/>
            <a:chExt cx="15540701" cy="493714"/>
          </a:xfrm>
        </p:grpSpPr>
        <p:pic>
          <p:nvPicPr>
            <p:cNvPr id="15" name="Object 14"/>
            <p:cNvPicPr>
              <a:picLocks noChangeAspect="1"/>
            </p:cNvPicPr>
            <p:nvPr/>
          </p:nvPicPr>
          <p:blipFill>
            <a:blip r:embed="rId6" cstate="print"/>
            <a:stretch>
              <a:fillRect/>
            </a:stretch>
          </p:blipFill>
          <p:spPr>
            <a:xfrm rot="10800000">
              <a:off x="895238" y="8494693"/>
              <a:ext cx="15540701" cy="493714"/>
            </a:xfrm>
            <a:prstGeom prst="rect">
              <a:avLst/>
            </a:prstGeom>
          </p:spPr>
        </p:pic>
      </p:grpSp>
      <p:grpSp>
        <p:nvGrpSpPr>
          <p:cNvPr id="1006" name="그룹 1006"/>
          <p:cNvGrpSpPr/>
          <p:nvPr/>
        </p:nvGrpSpPr>
        <p:grpSpPr>
          <a:xfrm>
            <a:off x="11814735" y="5903367"/>
            <a:ext cx="9109075" cy="493714"/>
            <a:chOff x="11814735" y="5903367"/>
            <a:chExt cx="9109075" cy="493714"/>
          </a:xfrm>
        </p:grpSpPr>
        <p:pic>
          <p:nvPicPr>
            <p:cNvPr id="18" name="Object 17"/>
            <p:cNvPicPr>
              <a:picLocks noChangeAspect="1"/>
            </p:cNvPicPr>
            <p:nvPr/>
          </p:nvPicPr>
          <p:blipFill>
            <a:blip r:embed="rId7" cstate="print"/>
            <a:stretch>
              <a:fillRect/>
            </a:stretch>
          </p:blipFill>
          <p:spPr>
            <a:xfrm rot="-16200000">
              <a:off x="11814735" y="5903367"/>
              <a:ext cx="9109075" cy="493714"/>
            </a:xfrm>
            <a:prstGeom prst="rect">
              <a:avLst/>
            </a:prstGeom>
          </p:spPr>
        </p:pic>
      </p:grpSp>
      <p:pic>
        <p:nvPicPr>
          <p:cNvPr id="20" name="Object 19"/>
          <p:cNvPicPr>
            <a:picLocks noChangeAspect="1"/>
          </p:cNvPicPr>
          <p:nvPr/>
        </p:nvPicPr>
        <p:blipFill>
          <a:blip r:embed="rId8" cstate="print"/>
          <a:stretch>
            <a:fillRect/>
          </a:stretch>
        </p:blipFill>
        <p:spPr>
          <a:xfrm>
            <a:off x="13537905" y="1549888"/>
            <a:ext cx="2923810" cy="2276190"/>
          </a:xfrm>
          <a:prstGeom prst="rect">
            <a:avLst/>
          </a:prstGeom>
        </p:spPr>
      </p:pic>
      <p:pic>
        <p:nvPicPr>
          <p:cNvPr id="24" name="Object 23"/>
          <p:cNvPicPr>
            <a:picLocks noChangeAspect="1"/>
          </p:cNvPicPr>
          <p:nvPr/>
        </p:nvPicPr>
        <p:blipFill>
          <a:blip r:embed="rId9" cstate="print"/>
          <a:stretch>
            <a:fillRect/>
          </a:stretch>
        </p:blipFill>
        <p:spPr>
          <a:xfrm>
            <a:off x="2238064" y="1798341"/>
            <a:ext cx="5019048" cy="1485714"/>
          </a:xfrm>
          <a:prstGeom prst="rect">
            <a:avLst/>
          </a:prstGeom>
        </p:spPr>
      </p:pic>
      <p:sp>
        <p:nvSpPr>
          <p:cNvPr id="4" name="TextBox 3"/>
          <p:cNvSpPr txBox="1"/>
          <p:nvPr/>
        </p:nvSpPr>
        <p:spPr>
          <a:xfrm rot="10800000" flipH="1" flipV="1">
            <a:off x="13206168" y="432846"/>
            <a:ext cx="5081831" cy="1015663"/>
          </a:xfrm>
          <a:prstGeom prst="rect">
            <a:avLst/>
          </a:prstGeom>
          <a:noFill/>
        </p:spPr>
        <p:txBody>
          <a:bodyPr wrap="square" rtlCol="0">
            <a:spAutoFit/>
          </a:bodyPr>
          <a:lstStyle/>
          <a:p>
            <a:r>
              <a:rPr lang="en-US" altLang="ko-KR" sz="6000" dirty="0"/>
              <a:t>Related Works</a:t>
            </a:r>
            <a:endParaRPr lang="ko-KR" altLang="en-US" sz="6000" dirty="0"/>
          </a:p>
        </p:txBody>
      </p:sp>
      <p:pic>
        <p:nvPicPr>
          <p:cNvPr id="19" name="Picture 2">
            <a:extLst>
              <a:ext uri="{FF2B5EF4-FFF2-40B4-BE49-F238E27FC236}">
                <a16:creationId xmlns:a16="http://schemas.microsoft.com/office/drawing/2014/main" id="{F952363D-AD29-48BE-A2B1-ACCF981F447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798691" y="1678806"/>
            <a:ext cx="14508110" cy="7058306"/>
          </a:xfrm>
          <a:prstGeom prst="rect">
            <a:avLst/>
          </a:prstGeom>
          <a:noFill/>
          <a:extLst>
            <a:ext uri="{909E8E84-426E-40DD-AFC4-6F175D3DCCD1}">
              <a14:hiddenFill xmlns:a14="http://schemas.microsoft.com/office/drawing/2010/main">
                <a:solidFill>
                  <a:srgbClr val="FFFFFF"/>
                </a:solidFill>
              </a14:hiddenFill>
            </a:ext>
          </a:extLst>
        </p:spPr>
      </p:pic>
      <p:pic>
        <p:nvPicPr>
          <p:cNvPr id="17" name="Object 10">
            <a:extLst>
              <a:ext uri="{FF2B5EF4-FFF2-40B4-BE49-F238E27FC236}">
                <a16:creationId xmlns:a16="http://schemas.microsoft.com/office/drawing/2014/main" id="{FEE162D3-5342-4D76-9A8D-CA3213389299}"/>
              </a:ext>
            </a:extLst>
          </p:cNvPr>
          <p:cNvPicPr>
            <a:picLocks noChangeAspect="1"/>
          </p:cNvPicPr>
          <p:nvPr/>
        </p:nvPicPr>
        <p:blipFill>
          <a:blip r:embed="rId11" cstate="print"/>
          <a:stretch>
            <a:fillRect/>
          </a:stretch>
        </p:blipFill>
        <p:spPr>
          <a:xfrm>
            <a:off x="10821667" y="32500"/>
            <a:ext cx="2716238" cy="2114595"/>
          </a:xfrm>
          <a:prstGeom prst="rect">
            <a:avLst/>
          </a:prstGeom>
        </p:spPr>
      </p:pic>
    </p:spTree>
    <p:extLst>
      <p:ext uri="{BB962C8B-B14F-4D97-AF65-F5344CB8AC3E}">
        <p14:creationId xmlns:p14="http://schemas.microsoft.com/office/powerpoint/2010/main" val="41354673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02" name="그룹 1002"/>
          <p:cNvGrpSpPr/>
          <p:nvPr/>
        </p:nvGrpSpPr>
        <p:grpSpPr>
          <a:xfrm>
            <a:off x="1270620" y="872165"/>
            <a:ext cx="1066307" cy="493714"/>
            <a:chOff x="1270620" y="872165"/>
            <a:chExt cx="1066307" cy="493714"/>
          </a:xfrm>
        </p:grpSpPr>
        <p:pic>
          <p:nvPicPr>
            <p:cNvPr id="7" name="Object 6"/>
            <p:cNvPicPr>
              <a:picLocks noChangeAspect="1"/>
            </p:cNvPicPr>
            <p:nvPr/>
          </p:nvPicPr>
          <p:blipFill>
            <a:blip r:embed="rId2" cstate="print"/>
            <a:stretch>
              <a:fillRect/>
            </a:stretch>
          </p:blipFill>
          <p:spPr>
            <a:xfrm rot="10800000">
              <a:off x="1270620" y="872165"/>
              <a:ext cx="1066307" cy="493714"/>
            </a:xfrm>
            <a:prstGeom prst="rect">
              <a:avLst/>
            </a:prstGeom>
          </p:spPr>
        </p:pic>
      </p:grpSp>
      <p:grpSp>
        <p:nvGrpSpPr>
          <p:cNvPr id="1003" name="그룹 1003"/>
          <p:cNvGrpSpPr/>
          <p:nvPr/>
        </p:nvGrpSpPr>
        <p:grpSpPr>
          <a:xfrm>
            <a:off x="3651393" y="3405704"/>
            <a:ext cx="15396226" cy="493714"/>
            <a:chOff x="3651393" y="3405704"/>
            <a:chExt cx="15396226" cy="493714"/>
          </a:xfrm>
        </p:grpSpPr>
        <p:pic>
          <p:nvPicPr>
            <p:cNvPr id="14" name="Object 13"/>
            <p:cNvPicPr>
              <a:picLocks noChangeAspect="1"/>
            </p:cNvPicPr>
            <p:nvPr/>
          </p:nvPicPr>
          <p:blipFill>
            <a:blip r:embed="rId3" cstate="print"/>
            <a:stretch>
              <a:fillRect/>
            </a:stretch>
          </p:blipFill>
          <p:spPr>
            <a:xfrm rot="10800000">
              <a:off x="3651393" y="3405704"/>
              <a:ext cx="15396226" cy="493714"/>
            </a:xfrm>
            <a:prstGeom prst="rect">
              <a:avLst/>
            </a:prstGeom>
          </p:spPr>
        </p:pic>
      </p:grpSp>
      <p:grpSp>
        <p:nvGrpSpPr>
          <p:cNvPr id="1004" name="그룹 1004"/>
          <p:cNvGrpSpPr/>
          <p:nvPr/>
        </p:nvGrpSpPr>
        <p:grpSpPr>
          <a:xfrm>
            <a:off x="61231" y="6900987"/>
            <a:ext cx="7123899" cy="493714"/>
            <a:chOff x="61231" y="6900987"/>
            <a:chExt cx="7123899" cy="493714"/>
          </a:xfrm>
        </p:grpSpPr>
        <p:pic>
          <p:nvPicPr>
            <p:cNvPr id="17" name="Object 16"/>
            <p:cNvPicPr>
              <a:picLocks noChangeAspect="1"/>
            </p:cNvPicPr>
            <p:nvPr/>
          </p:nvPicPr>
          <p:blipFill>
            <a:blip r:embed="rId4" cstate="print"/>
            <a:stretch>
              <a:fillRect/>
            </a:stretch>
          </p:blipFill>
          <p:spPr>
            <a:xfrm rot="-16200000">
              <a:off x="61231" y="6900987"/>
              <a:ext cx="7123899" cy="493714"/>
            </a:xfrm>
            <a:prstGeom prst="rect">
              <a:avLst/>
            </a:prstGeom>
          </p:spPr>
        </p:pic>
      </p:grpSp>
      <p:sp>
        <p:nvSpPr>
          <p:cNvPr id="16" name="TextBox 15">
            <a:extLst>
              <a:ext uri="{FF2B5EF4-FFF2-40B4-BE49-F238E27FC236}">
                <a16:creationId xmlns:a16="http://schemas.microsoft.com/office/drawing/2014/main" id="{1FA3FCA2-58BC-4CB2-AAB2-A642F40FD220}"/>
              </a:ext>
            </a:extLst>
          </p:cNvPr>
          <p:cNvSpPr txBox="1"/>
          <p:nvPr/>
        </p:nvSpPr>
        <p:spPr>
          <a:xfrm>
            <a:off x="2817556" y="887601"/>
            <a:ext cx="12574844" cy="1661993"/>
          </a:xfrm>
          <a:prstGeom prst="rect">
            <a:avLst/>
          </a:prstGeom>
          <a:noFill/>
        </p:spPr>
        <p:txBody>
          <a:bodyPr wrap="square">
            <a:spAutoFit/>
          </a:bodyPr>
          <a:lstStyle/>
          <a:p>
            <a:pPr algn="just"/>
            <a:r>
              <a:rPr lang="en-US" altLang="ko-KR" sz="3000" b="0" i="0" dirty="0">
                <a:solidFill>
                  <a:srgbClr val="000000"/>
                </a:solidFill>
                <a:effectLst/>
                <a:latin typeface="Noto Sans"/>
              </a:rPr>
              <a:t>Differentiation</a:t>
            </a:r>
            <a:endParaRPr lang="LID4096" altLang="ko-KR" sz="3000" kern="0" spc="-200" dirty="0">
              <a:solidFill>
                <a:srgbClr val="000000"/>
              </a:solidFill>
              <a:latin typeface="Noto Sans"/>
            </a:endParaRPr>
          </a:p>
          <a:p>
            <a:pPr algn="just"/>
            <a:r>
              <a:rPr lang="LID4096" altLang="ko-KR" sz="7200" kern="0" spc="-200" dirty="0">
                <a:solidFill>
                  <a:srgbClr val="FF0000"/>
                </a:solidFill>
                <a:latin typeface="Noto Sans"/>
              </a:rPr>
              <a:t>1. </a:t>
            </a:r>
            <a:r>
              <a:rPr lang="en-US" altLang="ko-KR" sz="7200" kern="0" spc="-200" dirty="0">
                <a:solidFill>
                  <a:srgbClr val="FF0000"/>
                </a:solidFill>
                <a:latin typeface="Noto Sans"/>
              </a:rPr>
              <a:t>Dark Atmosphere Formation</a:t>
            </a:r>
            <a:endParaRPr lang="LID4096" altLang="ko-KR" sz="7200" b="0" i="0" dirty="0">
              <a:solidFill>
                <a:srgbClr val="FF0000"/>
              </a:solidFill>
              <a:effectLst/>
              <a:latin typeface="Noto Sans"/>
            </a:endParaRPr>
          </a:p>
        </p:txBody>
      </p:sp>
      <p:pic>
        <p:nvPicPr>
          <p:cNvPr id="13" name="Object 24"/>
          <p:cNvPicPr>
            <a:picLocks noChangeAspect="1"/>
          </p:cNvPicPr>
          <p:nvPr/>
        </p:nvPicPr>
        <p:blipFill>
          <a:blip r:embed="rId5" cstate="print">
            <a:clrChange>
              <a:clrFrom>
                <a:srgbClr val="000000">
                  <a:alpha val="0"/>
                </a:srgbClr>
              </a:clrFrom>
              <a:clrTo>
                <a:srgbClr val="000000">
                  <a:alpha val="0"/>
                </a:srgbClr>
              </a:clrTo>
            </a:clrChange>
            <a:duotone>
              <a:prstClr val="black"/>
              <a:schemeClr val="bg1">
                <a:lumMod val="50000"/>
                <a:tint val="45000"/>
                <a:satMod val="400000"/>
              </a:schemeClr>
            </a:duotone>
            <a:extLst>
              <a:ext uri="{BEBA8EAE-BF5A-486C-A8C5-ECC9F3942E4B}">
                <a14:imgProps xmlns:a14="http://schemas.microsoft.com/office/drawing/2010/main">
                  <a14:imgLayer r:embed="rId6">
                    <a14:imgEffect>
                      <a14:artisticGlowEdges/>
                    </a14:imgEffect>
                  </a14:imgLayer>
                </a14:imgProps>
              </a:ext>
            </a:extLst>
          </a:blip>
          <a:stretch>
            <a:fillRect/>
          </a:stretch>
        </p:blipFill>
        <p:spPr>
          <a:xfrm>
            <a:off x="14835985" y="327991"/>
            <a:ext cx="2923810" cy="2276190"/>
          </a:xfrm>
          <a:prstGeom prst="rect">
            <a:avLst/>
          </a:prstGeom>
        </p:spPr>
      </p:pic>
      <p:pic>
        <p:nvPicPr>
          <p:cNvPr id="11" name="그림 10"/>
          <p:cNvPicPr>
            <a:picLocks noChangeAspect="1"/>
          </p:cNvPicPr>
          <p:nvPr/>
        </p:nvPicPr>
        <p:blipFill>
          <a:blip r:embed="rId7"/>
          <a:stretch>
            <a:fillRect/>
          </a:stretch>
        </p:blipFill>
        <p:spPr>
          <a:xfrm>
            <a:off x="2817556" y="2729784"/>
            <a:ext cx="13413044" cy="755721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MS P????"/>
        <a:font script="Hang" typeface="?? ??"/>
        <a:font script="Hans" typeface="??"/>
        <a:font script="Hant" typeface="????"/>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MS P????"/>
        <a:font script="Hang" typeface="?? ??"/>
        <a:font script="Hans" typeface="??"/>
        <a:font script="Hant" typeface="????"/>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211</TotalTime>
  <Words>413</Words>
  <Application>Microsoft Office PowerPoint</Application>
  <PresentationFormat>사용자 지정</PresentationFormat>
  <Paragraphs>57</Paragraphs>
  <Slides>14</Slides>
  <Notes>7</Notes>
  <HiddenSlides>0</HiddenSlides>
  <MMClips>0</MMClips>
  <ScaleCrop>false</ScaleCrop>
  <HeadingPairs>
    <vt:vector size="6" baseType="variant">
      <vt:variant>
        <vt:lpstr>사용한 글꼴</vt:lpstr>
      </vt:variant>
      <vt:variant>
        <vt:i4>12</vt:i4>
      </vt:variant>
      <vt:variant>
        <vt:lpstr>테마</vt:lpstr>
      </vt:variant>
      <vt:variant>
        <vt:i4>1</vt:i4>
      </vt:variant>
      <vt:variant>
        <vt:lpstr>슬라이드 제목</vt:lpstr>
      </vt:variant>
      <vt:variant>
        <vt:i4>14</vt:i4>
      </vt:variant>
    </vt:vector>
  </HeadingPairs>
  <TitlesOfParts>
    <vt:vector size="27" baseType="lpstr">
      <vt:lpstr>?? ??</vt:lpstr>
      <vt:lpstr>HYGothic-Extra</vt:lpstr>
      <vt:lpstr>MS P????</vt:lpstr>
      <vt:lpstr>Noto Sans</vt:lpstr>
      <vt:lpstr>맑은 고딕</vt:lpstr>
      <vt:lpstr>한컴 쿨재즈 M</vt:lpstr>
      <vt:lpstr>Arial</vt:lpstr>
      <vt:lpstr>Arial Black</vt:lpstr>
      <vt:lpstr>Calibri</vt:lpstr>
      <vt:lpstr>Gill Sans MT</vt:lpstr>
      <vt:lpstr>Impact</vt:lpstr>
      <vt:lpstr>Times New Roman</vt:lpstr>
      <vt:lpstr>Office Theme</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officegen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officegen</dc:creator>
  <cp:lastModifiedBy>pc</cp:lastModifiedBy>
  <cp:revision>214</cp:revision>
  <dcterms:created xsi:type="dcterms:W3CDTF">2020-09-20T01:57:45Z</dcterms:created>
  <dcterms:modified xsi:type="dcterms:W3CDTF">2020-11-30T02:30:06Z</dcterms:modified>
</cp:coreProperties>
</file>